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8910" y="304800"/>
            <a:ext cx="531852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8910" y="3108804"/>
            <a:ext cx="531852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8761" y="304801"/>
            <a:ext cx="128685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7350" y="304801"/>
            <a:ext cx="5627111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10" y="1600201"/>
            <a:ext cx="48006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3885009" y="4105029"/>
            <a:ext cx="48006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616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6610" y="1600200"/>
            <a:ext cx="3429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5616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56610" y="1600200"/>
            <a:ext cx="3429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56610" y="2505075"/>
            <a:ext cx="3429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360" y="533400"/>
            <a:ext cx="51435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209" y="2277477"/>
            <a:ext cx="20574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59" y="533400"/>
            <a:ext cx="51435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056084" y="647700"/>
            <a:ext cx="497205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8211" y="4583188"/>
            <a:ext cx="20574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6160" y="304800"/>
            <a:ext cx="702945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656160" y="1600200"/>
            <a:ext cx="702945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90182" y="6505078"/>
            <a:ext cx="72302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960120" y="6505078"/>
            <a:ext cx="515731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85611" y="6280299"/>
            <a:ext cx="40004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sichologvsadu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 работа с психологом в ДОУ по коррекции познавательной сферы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«Приветствие»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создание положительного эмоционального настроя, атмосферы доверия и доброжелательности, снятие эмоционального напряжения.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Здравствуй, солнышко родное!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Здравствуй, небо голубое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Здравствуй, матушка-земля!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Здравствуй, ты, и здравствуй, Я!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«Пальчиковая семья»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214422"/>
            <a:ext cx="7029450" cy="41148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и взрослый  вместе выполняют.  Руки согнуты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кулак пальцы, начиная с большого и приговаривая: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Этот пальчик - наш дедушка,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 этот - бабушка,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Этот пальчик - наш папочка,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 этот - мамочка,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Ну а этот маленький,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Их сынишка удаленький.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«Какая рука?»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85860"/>
            <a:ext cx="7029450" cy="4114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развитие мышления и внимания.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Определить, в какой рукой девочка держит флажок;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 какой руке девочка держит шар;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На какой ноге стоит мальчик;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Какой рукой девочка держит ручку.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57364"/>
            <a:ext cx="3357586" cy="300039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Взять картинки с изображением времени года и картинки с изображением следующих предметов: саней, лыж, лодки и тому подобное. Ребенок должен назвать предмет и подложить к картинкам с изображением временем года.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2000240"/>
            <a:ext cx="5930503" cy="4186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429124" y="357166"/>
            <a:ext cx="534354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Упражнение </a:t>
            </a:r>
            <a:endParaRPr lang="ru-RU" sz="2800" dirty="0" smtClean="0">
              <a:solidFill>
                <a:srgbClr val="595959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 чему относится?»</a:t>
            </a:r>
            <a:r>
              <a:rPr lang="ru-RU" sz="13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1300" dirty="0" smtClean="0">
                <a:solidFill>
                  <a:srgbClr val="595959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«Угадай лепесток»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7029450" cy="4114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умение различать цвета, форму соотносить их между собой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ребенком кладут карточку с изображением нескольких цветков (ромашка, мак, подсолнечник), в каждой из которых хватает одного лепестка. Они добавляются отдельно. Предложить ребенку найти их цветочек с учетом цвета и формы.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занятию уже почти конец.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Ты молодец!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 понравилось - хвались,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Огорчило - жалуйся.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Ход проведения.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tooltip="Психолог в детском саду"/>
              </a:rPr>
              <a:t>Психолог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дает возможность ребенку высказаться о том, что ей понравилось или не понравилось на занятии. Отмечает его успехи, хвалит, привлекает к новому занятию.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2261_TF03461883" id="{671D4EC8-F0D2-4082-A1EE-2E45D761EB1A}" vid="{F8D861EF-0C3B-4A7E-8226-1AE546DA25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235</Words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Занятие №2</vt:lpstr>
      <vt:lpstr>Упражнение «Приветствие» </vt:lpstr>
      <vt:lpstr>Упражнение «Пальчиковая семья» </vt:lpstr>
      <vt:lpstr>Упражнение «Какая рука?» </vt:lpstr>
      <vt:lpstr> Взять картинки с изображением времени года и картинки с изображением следующих предметов: саней, лыж, лодки и тому подобное. Ребенок должен назвать предмет и подложить к картинкам с изображением временем года. </vt:lpstr>
      <vt:lpstr>Упражнение «Угадай лепесток» 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№2</dc:title>
  <dc:creator>User</dc:creator>
  <cp:lastModifiedBy>QWERTY</cp:lastModifiedBy>
  <cp:revision>2</cp:revision>
  <dcterms:created xsi:type="dcterms:W3CDTF">2020-04-12T11:53:28Z</dcterms:created>
  <dcterms:modified xsi:type="dcterms:W3CDTF">2020-04-12T12:03:48Z</dcterms:modified>
</cp:coreProperties>
</file>