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7" r:id="rId4"/>
    <p:sldId id="258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8910" y="304800"/>
            <a:ext cx="5318521" cy="2793906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66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8910" y="3108804"/>
            <a:ext cx="5318521" cy="8382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054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766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8761" y="304801"/>
            <a:ext cx="1286850" cy="54102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657350" y="304801"/>
            <a:ext cx="5627111" cy="54102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949773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999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85010" y="1600201"/>
            <a:ext cx="4800601" cy="2486025"/>
          </a:xfrm>
        </p:spPr>
        <p:txBody>
          <a:bodyPr rtlCol="0" anchor="b">
            <a:normAutofit/>
          </a:bodyPr>
          <a:lstStyle>
            <a:lvl1pPr algn="l" rtl="0">
              <a:defRPr sz="52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3885009" y="4105029"/>
            <a:ext cx="4800601" cy="914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791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56160" y="1600200"/>
            <a:ext cx="3429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56610" y="1600200"/>
            <a:ext cx="3429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775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56160" y="1600200"/>
            <a:ext cx="3429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656160" y="2505075"/>
            <a:ext cx="3429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56610" y="1600200"/>
            <a:ext cx="3429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256610" y="2505075"/>
            <a:ext cx="3429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3304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830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252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8209" y="2277477"/>
            <a:ext cx="20574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0360" y="533400"/>
            <a:ext cx="5143500" cy="4800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8211" y="4583188"/>
            <a:ext cx="20574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770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8209" y="2277477"/>
            <a:ext cx="20574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70359" y="533400"/>
            <a:ext cx="5143501" cy="4800600"/>
          </a:xfrm>
          <a:prstGeom prst="roundRect">
            <a:avLst>
              <a:gd name="adj" fmla="val 4409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1056084" y="647700"/>
            <a:ext cx="4972050" cy="4572000"/>
          </a:xfrm>
          <a:prstGeom prst="roundRect">
            <a:avLst>
              <a:gd name="adj" fmla="val 3725"/>
            </a:avLst>
          </a:prstGeom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8211" y="4583188"/>
            <a:ext cx="20574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930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6160" y="304800"/>
            <a:ext cx="7029450" cy="1200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656160" y="1600200"/>
            <a:ext cx="702945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90182" y="6505078"/>
            <a:ext cx="723027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960120" y="6505078"/>
            <a:ext cx="5157311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85611" y="6280299"/>
            <a:ext cx="400049" cy="3491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100" b="1">
                <a:solidFill>
                  <a:srgbClr val="AB3C19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025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psichologvsadu.r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Занятие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№3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Индивидуальная работа с психологом в ДОУ по коррекции познавательной сферы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6160" y="304800"/>
            <a:ext cx="7029450" cy="766746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Приветствие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1142984"/>
            <a:ext cx="7029450" cy="4114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Задания для «послушных» пальчиков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Цель: развитие мелкой моторики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Раз, два, три, четыре, пять (разогнуть по очереди)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Вышли пальчики гулять. (Расставить пальцы)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Этот пальчик гриб нашел (загнуть большой палец),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Этот - чистил (загнуть указательный),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Этот - варил (загнуть средний),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Этот - порезал (загнуть безымянный),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Ну а этот всех угостил (загнуть мизинец).</a:t>
            </a: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0"/>
            <a:ext cx="7029450" cy="120041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 «Фигуры»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857232"/>
            <a:ext cx="7971262" cy="4114800"/>
          </a:xfrm>
        </p:spPr>
        <p:txBody>
          <a:bodyPr>
            <a:no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Игра состоит из 24 карточек (8x6 см) с изображением геометрических фигур четырех видов, четырех цветов (синие, красные, зеленые, желтые), большого и маленького размера.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1-й вариант. Молча разложить фигуры в кучки: сначала в 3 кучки в соответствии с формой, затем в 3 кучки в соответствии с цветом.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2-й вариант. Положить на стол любую карточку с фигурой, ребенка попросить выложить карту с фигурой, отличной только одним признаком. Например: если маленький красный круг, то ребенок должен положить большой красный круг или маленький красный квадрат и т.д.</a:t>
            </a: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6160" y="304800"/>
            <a:ext cx="7029450" cy="76674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Упражнение «Петух»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358246" cy="41148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 развитие мелкой моторики рук.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Задача: обвести рисунок и раскрасить его.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1214422"/>
            <a:ext cx="5491182" cy="522048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Вот занятию уже почти конец.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Ты молодец!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Что понравилось - хвались,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Огорчило - жалуйся.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Ход проведения.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  <a:hlinkClick r:id="rId2" tooltip="Психолог в детском саду"/>
              </a:rPr>
              <a:t>Психолог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дает возможность ребенку высказаться о том, что ей понравилось или не понравилось на занятии. Отмечает его успехи, хвалит, привлекает к новому занятию.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_9532261_TF03461883" id="{671D4EC8-F0D2-4082-A1EE-2E45D761EB1A}" vid="{F8D861EF-0C3B-4A7E-8226-1AE546DA258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0</TotalTime>
  <Words>235</Words>
  <PresentationFormat>Экран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Тема1</vt:lpstr>
      <vt:lpstr>Занятие №3</vt:lpstr>
      <vt:lpstr>Приветствие</vt:lpstr>
      <vt:lpstr>Игра «Фигуры» </vt:lpstr>
      <vt:lpstr>Упражнение «Петух»</vt:lpstr>
      <vt:lpstr>Рефлексия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№2</dc:title>
  <dc:creator>User</dc:creator>
  <cp:lastModifiedBy>QWERTY</cp:lastModifiedBy>
  <cp:revision>2</cp:revision>
  <dcterms:created xsi:type="dcterms:W3CDTF">2020-04-12T12:05:18Z</dcterms:created>
  <dcterms:modified xsi:type="dcterms:W3CDTF">2020-04-12T12:14:42Z</dcterms:modified>
</cp:coreProperties>
</file>