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  <p:sldId id="261" r:id="rId3"/>
    <p:sldId id="257" r:id="rId4"/>
    <p:sldId id="258" r:id="rId5"/>
    <p:sldId id="259" r:id="rId6"/>
    <p:sldId id="262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1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 bwMode="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98910" y="304800"/>
            <a:ext cx="5318521" cy="2793906"/>
          </a:xfrm>
        </p:spPr>
        <p:txBody>
          <a:bodyPr rtlCol="0" anchor="b">
            <a:normAutofit/>
          </a:bodyPr>
          <a:lstStyle>
            <a:lvl1pPr algn="l" rtl="0">
              <a:lnSpc>
                <a:spcPct val="80000"/>
              </a:lnSpc>
              <a:defRPr sz="6600"/>
            </a:lvl1pPr>
          </a:lstStyle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98910" y="3108804"/>
            <a:ext cx="5318521" cy="838200"/>
          </a:xfrm>
        </p:spPr>
        <p:txBody>
          <a:bodyPr rtlCol="0"/>
          <a:lstStyle>
            <a:lvl1pPr marL="0" indent="0" algn="l" rtl="0">
              <a:spcBef>
                <a:spcPts val="0"/>
              </a:spcBef>
              <a:buNone/>
              <a:defRPr sz="2400">
                <a:solidFill>
                  <a:schemeClr val="accent2"/>
                </a:solidFill>
              </a:defRPr>
            </a:lvl1pPr>
            <a:lvl2pPr marL="457200" indent="0" algn="ctr" rtl="0">
              <a:buNone/>
              <a:defRPr sz="2000"/>
            </a:lvl2pPr>
            <a:lvl3pPr marL="914400" indent="0" algn="ctr" rtl="0">
              <a:buNone/>
              <a:defRPr sz="1800"/>
            </a:lvl3pPr>
            <a:lvl4pPr marL="1371600" indent="0" algn="ctr" rtl="0">
              <a:buNone/>
              <a:defRPr sz="1600"/>
            </a:lvl4pPr>
            <a:lvl5pPr marL="1828800" indent="0" algn="ctr" rtl="0">
              <a:buNone/>
              <a:defRPr sz="1600"/>
            </a:lvl5pPr>
            <a:lvl6pPr marL="2286000" indent="0" algn="ctr" rtl="0">
              <a:buNone/>
              <a:defRPr sz="1600"/>
            </a:lvl6pPr>
            <a:lvl7pPr marL="2743200" indent="0" algn="ctr" rtl="0">
              <a:buNone/>
              <a:defRPr sz="1600"/>
            </a:lvl7pPr>
            <a:lvl8pPr marL="3200400" indent="0" algn="ctr" rtl="0">
              <a:buNone/>
              <a:defRPr sz="1600"/>
            </a:lvl8pPr>
            <a:lvl9pPr marL="3657600" indent="0" algn="ctr" rtl="0">
              <a:buNone/>
              <a:defRPr sz="1600"/>
            </a:lvl9pPr>
          </a:lstStyle>
          <a:p>
            <a:pPr rtl="0"/>
            <a:r>
              <a:rPr lang="ru-RU" smtClean="0"/>
              <a:t>Образец подзаголовка</a:t>
            </a:r>
            <a:endParaRPr/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90547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076664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8761" y="304801"/>
            <a:ext cx="1286850" cy="5410200"/>
          </a:xfrm>
        </p:spPr>
        <p:txBody>
          <a:bodyPr vert="eaVert"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657350" y="304801"/>
            <a:ext cx="5627111" cy="5410200"/>
          </a:xfrm>
        </p:spPr>
        <p:txBody>
          <a:bodyPr vert="eaVert"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99497733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899905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 bwMode="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85010" y="1600201"/>
            <a:ext cx="4800601" cy="2486025"/>
          </a:xfrm>
        </p:spPr>
        <p:txBody>
          <a:bodyPr rtlCol="0" anchor="b">
            <a:normAutofit/>
          </a:bodyPr>
          <a:lstStyle>
            <a:lvl1pPr algn="l" rtl="0">
              <a:defRPr sz="5200"/>
            </a:lvl1pPr>
          </a:lstStyle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Замещающий текст 2"/>
          <p:cNvSpPr>
            <a:spLocks noGrp="1"/>
          </p:cNvSpPr>
          <p:nvPr>
            <p:ph type="body" idx="1"/>
          </p:nvPr>
        </p:nvSpPr>
        <p:spPr>
          <a:xfrm>
            <a:off x="3885009" y="4105029"/>
            <a:ext cx="4800601" cy="914400"/>
          </a:xfrm>
        </p:spPr>
        <p:txBody>
          <a:bodyPr rtlCol="0">
            <a:normAutofit/>
          </a:bodyPr>
          <a:lstStyle>
            <a:lvl1pPr marL="0" indent="0" algn="l" rtl="0">
              <a:buNone/>
              <a:defRPr sz="2000">
                <a:solidFill>
                  <a:schemeClr val="accent2"/>
                </a:solidFill>
              </a:defRPr>
            </a:lvl1pPr>
            <a:lvl2pPr marL="457200" indent="0" algn="l" rtl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l" rtl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179164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656160" y="1600200"/>
            <a:ext cx="3429000" cy="4114800"/>
          </a:xfrm>
        </p:spPr>
        <p:txBody>
          <a:bodyPr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56610" y="1600200"/>
            <a:ext cx="3429000" cy="4114800"/>
          </a:xfrm>
        </p:spPr>
        <p:txBody>
          <a:bodyPr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077512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56160" y="1600200"/>
            <a:ext cx="3429000" cy="823912"/>
          </a:xfrm>
        </p:spPr>
        <p:txBody>
          <a:bodyPr rtlCol="0" anchor="ctr">
            <a:noAutofit/>
          </a:bodyPr>
          <a:lstStyle>
            <a:lvl1pPr marL="0" indent="0" algn="l" rtl="0">
              <a:spcBef>
                <a:spcPts val="0"/>
              </a:spcBef>
              <a:buNone/>
              <a:defRPr sz="2100" b="0">
                <a:solidFill>
                  <a:schemeClr val="accent2"/>
                </a:solidFill>
              </a:defRPr>
            </a:lvl1pPr>
            <a:lvl2pPr marL="457200" indent="0" algn="l" rtl="0">
              <a:buNone/>
              <a:defRPr sz="2000" b="1"/>
            </a:lvl2pPr>
            <a:lvl3pPr marL="914400" indent="0" algn="l" rtl="0">
              <a:buNone/>
              <a:defRPr sz="1800" b="1"/>
            </a:lvl3pPr>
            <a:lvl4pPr marL="1371600" indent="0" algn="l" rtl="0">
              <a:buNone/>
              <a:defRPr sz="1600" b="1"/>
            </a:lvl4pPr>
            <a:lvl5pPr marL="1828800" indent="0" algn="l" rtl="0">
              <a:buNone/>
              <a:defRPr sz="1600" b="1"/>
            </a:lvl5pPr>
            <a:lvl6pPr marL="2286000" indent="0" algn="l" rtl="0">
              <a:buNone/>
              <a:defRPr sz="1600" b="1"/>
            </a:lvl6pPr>
            <a:lvl7pPr marL="2743200" indent="0" algn="l" rtl="0">
              <a:buNone/>
              <a:defRPr sz="1600" b="1"/>
            </a:lvl7pPr>
            <a:lvl8pPr marL="3200400" indent="0" algn="l" rtl="0">
              <a:buNone/>
              <a:defRPr sz="1600" b="1"/>
            </a:lvl8pPr>
            <a:lvl9pPr marL="3657600" indent="0" algn="l" rtl="0">
              <a:buNone/>
              <a:defRPr sz="1600" b="1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656160" y="2505075"/>
            <a:ext cx="3429000" cy="3337560"/>
          </a:xfrm>
        </p:spPr>
        <p:txBody>
          <a:bodyPr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256610" y="1600200"/>
            <a:ext cx="3429000" cy="823912"/>
          </a:xfrm>
        </p:spPr>
        <p:txBody>
          <a:bodyPr rtlCol="0" anchor="ctr">
            <a:noAutofit/>
          </a:bodyPr>
          <a:lstStyle>
            <a:lvl1pPr marL="0" indent="0" algn="l" rtl="0">
              <a:spcBef>
                <a:spcPts val="0"/>
              </a:spcBef>
              <a:buNone/>
              <a:defRPr sz="2100" b="0">
                <a:solidFill>
                  <a:schemeClr val="accent2"/>
                </a:solidFill>
              </a:defRPr>
            </a:lvl1pPr>
            <a:lvl2pPr marL="457200" indent="0" algn="l" rtl="0">
              <a:buNone/>
              <a:defRPr sz="2000" b="1"/>
            </a:lvl2pPr>
            <a:lvl3pPr marL="914400" indent="0" algn="l" rtl="0">
              <a:buNone/>
              <a:defRPr sz="1800" b="1"/>
            </a:lvl3pPr>
            <a:lvl4pPr marL="1371600" indent="0" algn="l" rtl="0">
              <a:buNone/>
              <a:defRPr sz="1600" b="1"/>
            </a:lvl4pPr>
            <a:lvl5pPr marL="1828800" indent="0" algn="l" rtl="0">
              <a:buNone/>
              <a:defRPr sz="1600" b="1"/>
            </a:lvl5pPr>
            <a:lvl6pPr marL="2286000" indent="0" algn="l" rtl="0">
              <a:buNone/>
              <a:defRPr sz="1600" b="1"/>
            </a:lvl6pPr>
            <a:lvl7pPr marL="2743200" indent="0" algn="l" rtl="0">
              <a:buNone/>
              <a:defRPr sz="1600" b="1"/>
            </a:lvl7pPr>
            <a:lvl8pPr marL="3200400" indent="0" algn="l" rtl="0">
              <a:buNone/>
              <a:defRPr sz="1600" b="1"/>
            </a:lvl8pPr>
            <a:lvl9pPr marL="3657600" indent="0" algn="l" rtl="0">
              <a:buNone/>
              <a:defRPr sz="1600" b="1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256610" y="2505075"/>
            <a:ext cx="3429000" cy="3337560"/>
          </a:xfrm>
        </p:spPr>
        <p:txBody>
          <a:bodyPr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330463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983093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bg bwMode="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225268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bg bwMode="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8209" y="2277477"/>
            <a:ext cx="2057401" cy="2322178"/>
          </a:xfrm>
        </p:spPr>
        <p:txBody>
          <a:bodyPr rtlCol="0" anchor="b">
            <a:normAutofit/>
          </a:bodyPr>
          <a:lstStyle>
            <a:lvl1pPr algn="l" rtl="0">
              <a:defRPr sz="2600">
                <a:solidFill>
                  <a:schemeClr val="accent2"/>
                </a:solidFill>
              </a:defRPr>
            </a:lvl1pPr>
          </a:lstStyle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0360" y="533400"/>
            <a:ext cx="5143500" cy="4800600"/>
          </a:xfrm>
        </p:spPr>
        <p:txBody>
          <a:bodyPr rtlCol="0">
            <a:normAutofit/>
          </a:bodyPr>
          <a:lstStyle>
            <a:lvl1pPr algn="l" rtl="0">
              <a:defRPr sz="2400"/>
            </a:lvl1pPr>
            <a:lvl2pPr algn="l" rtl="0">
              <a:defRPr sz="2000"/>
            </a:lvl2pPr>
            <a:lvl3pPr algn="l" rtl="0">
              <a:defRPr sz="1800"/>
            </a:lvl3pPr>
            <a:lvl4pPr algn="l" rtl="0">
              <a:defRPr sz="1600"/>
            </a:lvl4pPr>
            <a:lvl5pPr algn="l" rtl="0">
              <a:defRPr sz="1400"/>
            </a:lvl5pPr>
            <a:lvl6pPr algn="l" rtl="0">
              <a:defRPr sz="1400"/>
            </a:lvl6pPr>
            <a:lvl7pPr algn="l" rtl="0">
              <a:defRPr sz="1400"/>
            </a:lvl7pPr>
            <a:lvl8pPr algn="l" rtl="0">
              <a:defRPr sz="1400"/>
            </a:lvl8pPr>
            <a:lvl9pPr algn="l" rtl="0">
              <a:defRPr sz="140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8211" y="4583188"/>
            <a:ext cx="2057400" cy="1131813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000"/>
              </a:spcBef>
              <a:buNone/>
              <a:defRPr sz="14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977006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 bwMode="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8209" y="2277477"/>
            <a:ext cx="2057401" cy="2322178"/>
          </a:xfrm>
        </p:spPr>
        <p:txBody>
          <a:bodyPr rtlCol="0" anchor="b">
            <a:normAutofit/>
          </a:bodyPr>
          <a:lstStyle>
            <a:lvl1pPr algn="l" rtl="0">
              <a:defRPr sz="2600">
                <a:solidFill>
                  <a:schemeClr val="accent2"/>
                </a:solidFill>
              </a:defRPr>
            </a:lvl1pPr>
          </a:lstStyle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970359" y="533400"/>
            <a:ext cx="5143501" cy="4800600"/>
          </a:xfrm>
          <a:prstGeom prst="roundRect">
            <a:avLst>
              <a:gd name="adj" fmla="val 4409"/>
            </a:avLst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/>
          </a:p>
        </p:txBody>
      </p:sp>
      <p:sp>
        <p:nvSpPr>
          <p:cNvPr id="3" name="Рисунок 2" descr="Пустой заполнитель, вместо которого можно добавить изображение. Щелкните заполнитель и выберите изображение, которое необходимо добавить."/>
          <p:cNvSpPr>
            <a:spLocks noGrp="1"/>
          </p:cNvSpPr>
          <p:nvPr>
            <p:ph type="pic" idx="1"/>
          </p:nvPr>
        </p:nvSpPr>
        <p:spPr>
          <a:xfrm>
            <a:off x="1056084" y="647700"/>
            <a:ext cx="4972050" cy="4572000"/>
          </a:xfrm>
          <a:prstGeom prst="roundRect">
            <a:avLst>
              <a:gd name="adj" fmla="val 3725"/>
            </a:avLst>
          </a:prstGeom>
        </p:spPr>
        <p:txBody>
          <a:bodyPr tIns="914400" rtlCol="0">
            <a:normAutofit/>
          </a:bodyPr>
          <a:lstStyle>
            <a:lvl1pPr marL="0" indent="0" algn="ctr" rtl="0">
              <a:buNone/>
              <a:defRPr sz="2400"/>
            </a:lvl1pPr>
            <a:lvl2pPr marL="457200" indent="0" algn="l" rtl="0">
              <a:buNone/>
              <a:defRPr sz="2800"/>
            </a:lvl2pPr>
            <a:lvl3pPr marL="914400" indent="0" algn="l" rtl="0">
              <a:buNone/>
              <a:defRPr sz="2400"/>
            </a:lvl3pPr>
            <a:lvl4pPr marL="1371600" indent="0" algn="l" rtl="0">
              <a:buNone/>
              <a:defRPr sz="2000"/>
            </a:lvl4pPr>
            <a:lvl5pPr marL="1828800" indent="0" algn="l" rtl="0">
              <a:buNone/>
              <a:defRPr sz="2000"/>
            </a:lvl5pPr>
            <a:lvl6pPr marL="2286000" indent="0" algn="l" rtl="0">
              <a:buNone/>
              <a:defRPr sz="2000"/>
            </a:lvl6pPr>
            <a:lvl7pPr marL="2743200" indent="0" algn="l" rtl="0">
              <a:buNone/>
              <a:defRPr sz="2000"/>
            </a:lvl7pPr>
            <a:lvl8pPr marL="3200400" indent="0" algn="l" rtl="0">
              <a:buNone/>
              <a:defRPr sz="2000"/>
            </a:lvl8pPr>
            <a:lvl9pPr marL="3657600" indent="0" algn="l" rtl="0">
              <a:buNone/>
              <a:defRPr sz="2000"/>
            </a:lvl9pPr>
          </a:lstStyle>
          <a:p>
            <a:pPr rtl="0"/>
            <a:r>
              <a:rPr lang="ru-RU" smtClean="0"/>
              <a:t>Вставка рисунка</a:t>
            </a:r>
            <a:endParaRPr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8211" y="4583188"/>
            <a:ext cx="2057400" cy="1131813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000"/>
              </a:spcBef>
              <a:buNone/>
              <a:defRPr sz="14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393017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gray"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56160" y="304800"/>
            <a:ext cx="7029450" cy="120041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rtl="0"/>
            <a:r>
              <a:rPr lang="ru"/>
              <a:t>Стиль образца заголовка</a:t>
            </a:r>
            <a:endParaRPr dirty="0"/>
          </a:p>
        </p:txBody>
      </p:sp>
      <p:sp>
        <p:nvSpPr>
          <p:cNvPr id="3" name="Замещающий текст 2"/>
          <p:cNvSpPr>
            <a:spLocks noGrp="1"/>
          </p:cNvSpPr>
          <p:nvPr>
            <p:ph type="body" idx="1"/>
          </p:nvPr>
        </p:nvSpPr>
        <p:spPr>
          <a:xfrm>
            <a:off x="1656160" y="1600200"/>
            <a:ext cx="702945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ru"/>
              <a:t>Щелкните, чтобы изменить стили текста образца слайда</a:t>
            </a:r>
          </a:p>
          <a:p>
            <a:pPr lvl="1" rtl="0"/>
            <a:r>
              <a:rPr lang="ru"/>
              <a:t>Второй уровень</a:t>
            </a:r>
          </a:p>
          <a:p>
            <a:pPr lvl="2" rtl="0"/>
            <a:r>
              <a:rPr lang="ru"/>
              <a:t>Третий уровень</a:t>
            </a:r>
          </a:p>
          <a:p>
            <a:pPr lvl="3" rtl="0"/>
            <a:r>
              <a:rPr lang="ru"/>
              <a:t>Четвертый уровень</a:t>
            </a:r>
          </a:p>
          <a:p>
            <a:pPr lvl="4" rtl="0"/>
            <a:r>
              <a:rPr lang="ru"/>
              <a:t>Пятый уровень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190182" y="6505078"/>
            <a:ext cx="723027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>
              <a:defRPr sz="11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960120" y="6505078"/>
            <a:ext cx="5157311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>
              <a:defRPr sz="11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85611" y="6280299"/>
            <a:ext cx="400049" cy="3491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rtl="0">
              <a:defRPr sz="1100" b="1">
                <a:solidFill>
                  <a:srgbClr val="AB3C19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70255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lnSpc>
          <a:spcPct val="90000"/>
        </a:lnSpc>
        <a:spcBef>
          <a:spcPts val="1800"/>
        </a:spcBef>
        <a:buSzPct val="80000"/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94360" indent="-228600" algn="l" defTabSz="914400" rtl="0" eaLnBrk="1" latinLnBrk="0" hangingPunct="1">
        <a:lnSpc>
          <a:spcPct val="90000"/>
        </a:lnSpc>
        <a:spcBef>
          <a:spcPts val="1000"/>
        </a:spcBef>
        <a:buSzPct val="80000"/>
        <a:buFont typeface="Wingdings" panose="05000000000000000000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3444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7452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9456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1460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83464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=""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psichologvsadu.ru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Занятие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№4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Индивидуальная работа с психологом в ДОУ по коррекции познавательной сферы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56160" y="304800"/>
            <a:ext cx="7029450" cy="766746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Приветствие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142984"/>
            <a:ext cx="8358246" cy="41148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Задания для «послушных» пальчиков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Цель: развитие мелкой моторики</a:t>
            </a:r>
          </a:p>
          <a:p>
            <a:pPr>
              <a:spcBef>
                <a:spcPts val="0"/>
              </a:spcBef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«Собака» - соединить большой, средний и безымянный пальцы, указательный и мизинец поднять вверх</a:t>
            </a:r>
          </a:p>
          <a:p>
            <a:pPr>
              <a:spcBef>
                <a:spcPts val="0"/>
              </a:spcBef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«Коза» - поднять вверх указательный и мизинец</a:t>
            </a:r>
          </a:p>
          <a:p>
            <a:pPr>
              <a:spcBef>
                <a:spcPts val="0"/>
              </a:spcBef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«Конь» - указательный палец выставлен вперед, остальные бегут по столу</a:t>
            </a:r>
          </a:p>
          <a:p>
            <a:pPr>
              <a:spcBef>
                <a:spcPts val="0"/>
              </a:spcBef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«Лес» - руки стоят локтями на столе, пальцы растопырены, как можно шире. Двигать кистями рук, имитируя деревья, ветки которых качает ветер</a:t>
            </a:r>
          </a:p>
          <a:p>
            <a:pPr>
              <a:spcBef>
                <a:spcPts val="0"/>
              </a:spcBef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«Зайчик» - большим пальцем прижать к ладони безымянный и мизинец, указательный и средний расправлены, пошевелить ими. Сначала одной рукой показать «зайчика» потом другой, потом обеими одновременно.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500042"/>
            <a:ext cx="7899824" cy="120041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Упражнение-игра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Скажи, что у тебя в руке»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1600200"/>
            <a:ext cx="7971262" cy="4114800"/>
          </a:xfrm>
        </p:spPr>
        <p:txBody>
          <a:bodyPr/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: диагностика и развитие тактильных ощущений.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Ход упражнения: ребенку завязывают глаза и на протянутую ладонь кладут маленький предмет (пуговица, монета, батарейка, орех, каштан и т. д.) Когда ребенок не может назвать предмет сразу, ему позволяют потрогать его пальцами.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Упражнение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«Найди такую, как у меня»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1600200"/>
            <a:ext cx="7971262" cy="4114800"/>
          </a:xfrm>
        </p:spPr>
        <p:txBody>
          <a:bodyPr>
            <a:no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: коррекция внимания, восприятия.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Ход упражнения: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ребенку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дается лист бумаги с изображением геометрических фигур. Педагог показывает геометрическую фигуру и предлагает найти такую ​​же на своем листе.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1000108"/>
            <a:ext cx="8143932" cy="1486168"/>
          </a:xfrm>
        </p:spPr>
        <p:txBody>
          <a:bodyPr>
            <a:no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педагог предлагает детям рисунок с изображением 4-5 предметов, один из которых не имеет общего существенного признака, характерного для остальных. Необходимо определить лишний предмет и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обосновать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свой выбор.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28794" y="2000240"/>
            <a:ext cx="5876968" cy="4114800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2357422" y="0"/>
            <a:ext cx="434023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solidFill>
                  <a:srgbClr val="595959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Упражнение «Четвертый лишний»</a:t>
            </a:r>
            <a:endParaRPr lang="ru-RU" sz="32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Рефлексия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Вот занятию уже почти конец.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Ты молодец!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Что понравилось - хвались,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Огорчило - жалуйся.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Ход проведения.</a:t>
            </a:r>
          </a:p>
          <a:p>
            <a:pPr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  <a:hlinkClick r:id="rId2" tooltip="Психолог в детском саду"/>
              </a:rPr>
              <a:t>Психолог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 дает возможность ребенку высказаться о том, что ей понравилось или не понравилось на занятии. Отмечает его успехи, хвалит, привлекает к новому занятию.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1">
  <a:themeElements>
    <a:clrScheme name="Children Happy">
      <a:dk1>
        <a:srgbClr val="595959"/>
      </a:dk1>
      <a:lt1>
        <a:sysClr val="window" lastClr="FFFFFF"/>
      </a:lt1>
      <a:dk2>
        <a:srgbClr val="000000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9D66D"/>
      </a:accent5>
      <a:accent6>
        <a:srgbClr val="838383"/>
      </a:accent6>
      <a:hlink>
        <a:srgbClr val="F59E00"/>
      </a:hlink>
      <a:folHlink>
        <a:srgbClr val="B2B2B2"/>
      </a:folHlink>
    </a:clrScheme>
    <a:fontScheme name="Euphemia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_9532261_TF03461883" id="{671D4EC8-F0D2-4082-A1EE-2E45D761EB1A}" vid="{F8D861EF-0C3B-4A7E-8226-1AE546DA258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</Template>
  <TotalTime>0</TotalTime>
  <Words>280</Words>
  <PresentationFormat>Экран (4:3)</PresentationFormat>
  <Paragraphs>26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Тема1</vt:lpstr>
      <vt:lpstr>Занятие №4</vt:lpstr>
      <vt:lpstr>Приветствие</vt:lpstr>
      <vt:lpstr>Упражнение-игра  «Скажи, что у тебя в руке» </vt:lpstr>
      <vt:lpstr>Упражнение «Найди такую, как у меня» </vt:lpstr>
      <vt:lpstr> педагог предлагает детям рисунок с изображением 4-5 предметов, один из которых не имеет общего существенного признака, характерного для остальных. Необходимо определить лишний предмет и обосновать свой выбор. </vt:lpstr>
      <vt:lpstr>Рефлексия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Занятие №4</dc:title>
  <dc:creator>User</dc:creator>
  <cp:lastModifiedBy>QWERTY</cp:lastModifiedBy>
  <cp:revision>1</cp:revision>
  <dcterms:created xsi:type="dcterms:W3CDTF">2020-04-12T12:13:52Z</dcterms:created>
  <dcterms:modified xsi:type="dcterms:W3CDTF">2020-04-12T12:23:59Z</dcterms:modified>
</cp:coreProperties>
</file>