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142984"/>
            <a:ext cx="7029450" cy="41148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мин.)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создание положительного эмоционального настроя на работу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 упражнения: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сообщает ребенку, что очень рад его видеть и хочет поздороваться по особому – «ладошка с ладошкой». Ребенок кладет руки ладошками вверх, а психолог здоровается с ним по имени и легонько хлопает своими ладонями по ладошках ребенка.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029450" cy="71435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Упражнение «Загадочные картины» (5 мин.)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929454" y="214290"/>
            <a:ext cx="2071702" cy="328614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развитие воображения, внимания.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 упражнения: ребенку дается карточка с силуэтными изображениями, наложенными друг на друга. Нужно определить, что изображено и раскрасить их в разные цвета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делается с усложнением. От простого к сложному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E:\псих работа все\восприятие\95a77f6cab63c59f3a85f4c142e028f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3315946" cy="2214578"/>
          </a:xfrm>
          <a:prstGeom prst="rect">
            <a:avLst/>
          </a:prstGeom>
          <a:noFill/>
        </p:spPr>
      </p:pic>
      <p:pic>
        <p:nvPicPr>
          <p:cNvPr id="1027" name="Picture 3" descr="E:\псих работа все\восприятие\unnamed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714356"/>
            <a:ext cx="3379526" cy="2257418"/>
          </a:xfrm>
          <a:prstGeom prst="rect">
            <a:avLst/>
          </a:prstGeom>
          <a:noFill/>
        </p:spPr>
      </p:pic>
      <p:pic>
        <p:nvPicPr>
          <p:cNvPr id="1028" name="Picture 4" descr="E:\псих работа все\восприятие\d4d7595750dfb1235e00cecdbe277be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14686"/>
            <a:ext cx="4786314" cy="3357586"/>
          </a:xfrm>
          <a:prstGeom prst="rect">
            <a:avLst/>
          </a:prstGeom>
          <a:noFill/>
        </p:spPr>
      </p:pic>
      <p:pic>
        <p:nvPicPr>
          <p:cNvPr id="1029" name="Picture 5" descr="E:\псих работа все\восприятие\dc6ffc289dd01ee3d0faa815bbac84e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124194"/>
            <a:ext cx="3455625" cy="3733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0013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Физкультминутка (3 мин.)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042568" cy="400052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Буратино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потянулся (встать на носочки, поднять руки вверх),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 нагнулся, два нагнулся (нагнуться, руки перед собой).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Руки в стороны развел (развести руки в сторону),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Ключик, видимо, не нашел (повернуть голову влево, а затем вправо).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ключик нам достать,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Следует нам на носочки встать. (Встать на носочки, поднять руки вверх, потянуться).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828386" cy="64798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Упражнение-игра «На что похоже?» (5 мин.)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7472386" cy="828668"/>
          </a:xfrm>
        </p:spPr>
        <p:txBody>
          <a:bodyPr>
            <a:noAutofit/>
          </a:bodyPr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4.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развитие внимания, мышления, воображения.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 занятия: ребенку предлагаются карточки с изображением геометрических фигур (квадрат, треугольник, овал, прямоугольник, круг) и предметные картины, напоминающие различные формы (например, мяч похож на форму круга и т.д.). Нужно подобрать соответствующие формы у предлагаемых предметов.</a:t>
            </a:r>
          </a:p>
          <a:p>
            <a:pPr algn="ctr">
              <a:buNone/>
            </a:pP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85818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Релаксация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(5 мин.) Упражнение «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Я-Цветок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снятие эмоционального напряжения.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 - цветок. Я очень маленький. Я маленького роста. Я утром просыпаюсь после великолепного сна, раскрываю свои лепестки, возвращаюсь к солнышку, умываюсь росой. Мои лепестки играют с ветерком. Вокруг меня - замечательные ароматы.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(3 мин.)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- Что нового узнал на занятии?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- Какая игра понравилась больше всего?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Прощание. (2 мин.)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Психолог, взявшись за руки с ребенком, прощается со словами: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 и ты, ты и я,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Мы друзья - навсегда!</a:t>
            </a:r>
          </a:p>
          <a:p>
            <a:pPr algn="ctr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31</TotalTime>
  <Words>286</Words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</vt:lpstr>
      <vt:lpstr>Занятие 5</vt:lpstr>
      <vt:lpstr>Приветствие</vt:lpstr>
      <vt:lpstr>Упражнение «Загадочные картины» (5 мин.) </vt:lpstr>
      <vt:lpstr>Физкультминутка (3 мин.) </vt:lpstr>
      <vt:lpstr>Упражнение-игра «На что похоже?» (5 мин.)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User</dc:creator>
  <cp:lastModifiedBy>БОС</cp:lastModifiedBy>
  <cp:revision>6</cp:revision>
  <dcterms:created xsi:type="dcterms:W3CDTF">2020-04-12T11:20:13Z</dcterms:created>
  <dcterms:modified xsi:type="dcterms:W3CDTF">2020-05-26T05:43:03Z</dcterms:modified>
</cp:coreProperties>
</file>