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8910" y="304800"/>
            <a:ext cx="531852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910" y="3108804"/>
            <a:ext cx="531852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8761" y="304801"/>
            <a:ext cx="128685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57350" y="304801"/>
            <a:ext cx="5627111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5010" y="1600201"/>
            <a:ext cx="48006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3885009" y="4105029"/>
            <a:ext cx="48006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5616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661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5616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5661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5661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0360" y="533400"/>
            <a:ext cx="51435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0359" y="533400"/>
            <a:ext cx="51435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056084" y="647700"/>
            <a:ext cx="497205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702945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90182" y="6505078"/>
            <a:ext cx="72302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60120" y="6505078"/>
            <a:ext cx="515731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85611" y="6280299"/>
            <a:ext cx="40004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работа с психологом в ДОУ по коррекции познавательной сферы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76674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Приветствие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142984"/>
            <a:ext cx="7029450" cy="41148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создание положительного эмоционального настроя, атмосферы доверия и доброжелательности, снятия эмоционального напряжения.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Ход упражнения: психолог здоровается с ребенком всеми пальчиками по очереди и интересуется его сегодняшними успехами</a:t>
            </a:r>
            <a:r>
              <a:rPr lang="ru-RU" sz="2400" dirty="0" smtClean="0"/>
              <a:t>.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7029450" cy="135732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Упражнение «Найди лишний предмет» (5 мин.)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 коррекция способности к обобщению.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Ход упражнения: ребенку предлагают рассмотреть картинки и найти лишний предмет, объяснить свой выбор.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98598">
            <a:off x="1071538" y="1643050"/>
            <a:ext cx="3099725" cy="4114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8640" y="2500306"/>
            <a:ext cx="4016171" cy="38242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85725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Упражнение в песке «Ходим - ездим» (7 мин.)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857232"/>
            <a:ext cx="7042568" cy="400052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снятие эмоционального напряжения у детей. Развитие положительных эмоций, тактильно-кинестетической чувствительности. Формирование навыков культуры поведения.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Ход упражнения: с помощью пальцев, ладоней и кулачков ребенок выполняет упражнения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проведи одним пальчиком по песку;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теперь двумя пальчиками;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давай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помаршируем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кулачками;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проедем на лыжах (двумя пальцами)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едем на санках (ладошками).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Затем предлагаем проехать навстречу друг другу, но, чтобы не пересечься.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Обсуждение: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Что ты почувствовал (а), когда ходил (а) пальчиками по песку?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Нравится маршировать?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Какой песок на ощупь?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Кто был самым ловким и вежливый лыжником?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Почему нужно уступать другим?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828386" cy="64798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Упражнение «Раздели на группы» (5 мин.)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7472386" cy="828668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Цель: развитие образно-логического мышления ребенка.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Ход упражнения: ребенку показывают картинку и предлагают следующее задание: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«Внимательно посмотри на картинку и раздели, представленные на ней фигуры на как можно большее количество групп. В каждую такую ​​группу должны входить фигуры, выделяемые по одному общему для них признаку. Назови все фигуры, входящие в каждую из выделенных групп.</a:t>
            </a:r>
          </a:p>
          <a:p>
            <a:pPr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1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3286124"/>
            <a:ext cx="4648200" cy="28289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7858180" cy="4114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Рефлексия. (2 мин.)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- Что нового узнал на занятии?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- Какая игра понравилась больше всего?</a:t>
            </a: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Прощание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«Подари воображаемый подарок» (3 мин.)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Психолог и ребенок «дарят» друг другу воображаемые подарки. Например, замечательный день, яркое солнце,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голубое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небо и тому подобное.</a:t>
            </a:r>
          </a:p>
          <a:p>
            <a:pPr algn="ctr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9532261_TF03461883" id="{671D4EC8-F0D2-4082-A1EE-2E45D761EB1A}" vid="{F8D861EF-0C3B-4A7E-8226-1AE546DA25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38</TotalTime>
  <Words>274</Words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</vt:lpstr>
      <vt:lpstr>Занятие 6</vt:lpstr>
      <vt:lpstr>Приветствие</vt:lpstr>
      <vt:lpstr>Упражнение «Найди лишний предмет» (5 мин.) Цель: коррекция способности к обобщению. Ход упражнения: ребенку предлагают рассмотреть картинки и найти лишний предмет, объяснить свой выбор.  </vt:lpstr>
      <vt:lpstr>Упражнение в песке «Ходим - ездим» (7 мин.)  </vt:lpstr>
      <vt:lpstr>Упражнение «Раздели на группы» (5 мин.)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Приветствие</dc:title>
  <dc:creator>User</dc:creator>
  <cp:lastModifiedBy>БОС</cp:lastModifiedBy>
  <cp:revision>7</cp:revision>
  <dcterms:created xsi:type="dcterms:W3CDTF">2020-04-12T11:20:13Z</dcterms:created>
  <dcterms:modified xsi:type="dcterms:W3CDTF">2020-05-26T05:50:54Z</dcterms:modified>
</cp:coreProperties>
</file>