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8910" y="304800"/>
            <a:ext cx="531852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8910" y="3108804"/>
            <a:ext cx="531852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8761" y="304801"/>
            <a:ext cx="128685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57350" y="304801"/>
            <a:ext cx="5627111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5010" y="1600201"/>
            <a:ext cx="48006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3885009" y="4105029"/>
            <a:ext cx="48006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5616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661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5616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5661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5661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0360" y="533400"/>
            <a:ext cx="51435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0359" y="533400"/>
            <a:ext cx="51435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056084" y="647700"/>
            <a:ext cx="497205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702945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90182" y="6505078"/>
            <a:ext cx="72302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60120" y="6505078"/>
            <a:ext cx="515731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85611" y="6280299"/>
            <a:ext cx="40004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 работа с психологом в ДОУ по коррекции познавательной сферы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76674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Приветствие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142984"/>
            <a:ext cx="7029450" cy="4114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«Комплимент»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ДОУ это занятие выполняется в подгруппе детей, но дома вы можете привлечь  к этому упражнению всех  домочадцев.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Участники,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стоя в кругу, по очереди говорят друг другу комплименты (приятные слова)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7029450" cy="135732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 «Магазин»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развитие  слуховой памяти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Взрослый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называет слова: хлеб, соль, колбаса, масло, сыр, яблоки, лимон, сахар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Ребенок-«покупатель», идет в магазин и называет слова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ребеноку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-«продавцу».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«Продавец» и остальные дети следят, все ли слова запомнил «покупатель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домашних условиях вы можете так же привлекать  иных взрослых.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85725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Упражнение «Волшебный клубочек»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ниткография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857232"/>
            <a:ext cx="7042568" cy="1214446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Подготовить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нити толщиной 4-5 мм, длина нити должна быть 25-30 мм. В качестве основы для изображения нитью берут картон. Детям предлагается выложить рисунок из нитей, предоставляется образец или можно представить то, что будет выкладываться из ниток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Могут быть такие варианты: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428868"/>
            <a:ext cx="3630424" cy="26717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31039">
            <a:off x="4297401" y="2739822"/>
            <a:ext cx="4448622" cy="3176594"/>
          </a:xfrm>
          <a:prstGeom prst="snip2DiagRect">
            <a:avLst>
              <a:gd name="adj1" fmla="val 0"/>
              <a:gd name="adj2" fmla="val 17855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7828386" cy="43367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Игра «Фруктовое </a:t>
            </a:r>
            <a:r>
              <a:rPr lang="ru-RU" sz="2800" dirty="0" err="1" smtClean="0"/>
              <a:t>судоку</a:t>
            </a:r>
            <a:r>
              <a:rPr lang="ru-RU" sz="2800" dirty="0" smtClean="0"/>
              <a:t>»</a:t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4972056" cy="82866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Детям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предлагают заполнить фруктами все ячейки поля так, чтобы в каждой строке, каждом столбце и в каждом прямоугольнике (выделенные жирными линиями) все фигурки были разными.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Детям нужно заполнить все пустые места, соблюдая главное правило игры: никаких повторений в строке, столбце и прямоугольнике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случае успеха можно продолжить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судоку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на другие темы.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786058"/>
            <a:ext cx="2445047" cy="34597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 descr="ece01eb3af9623bf9239c6852e68f88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928670"/>
            <a:ext cx="3714776" cy="503418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7858180" cy="4114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Релаксация «Солнышко»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(Играет спокойная музыка,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ребенок лежит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коврике.)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Закрой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глаза,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вытяни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руки.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Представь,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 тебя на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ладошках лежат маленькие солнышки. Через пальчики, как лучики солнышка, идет тепло по всей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руке.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Переключаем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внимание на ноги. Солнечные лучи согревают стопы, пальцы ног. Усталость исчезает, мышцы отдыхают.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Обращаем внимание на дыхание.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Представь,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живот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шарик или мячик. На вдохе опускается. Дыхание успокаивается, становится плавным, равномерным.</a:t>
            </a: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«Прощание»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Взрослый протягивает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руку ладонью вверх, а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ребенок накладывает свои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ладошки сверху, создавая пирамидку и вместе говорят слова: «До свидания!»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9532261_TF03461883" id="{671D4EC8-F0D2-4082-A1EE-2E45D761EB1A}" vid="{F8D861EF-0C3B-4A7E-8226-1AE546DA258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70</TotalTime>
  <Words>303</Words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</vt:lpstr>
      <vt:lpstr>Занятие 7</vt:lpstr>
      <vt:lpstr>Приветствие</vt:lpstr>
      <vt:lpstr>Игра «Магазин» </vt:lpstr>
      <vt:lpstr>Упражнение «Волшебный клубочек» (ниткография) </vt:lpstr>
      <vt:lpstr>Игра «Фруктовое судоку»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Приветствие</dc:title>
  <dc:creator>User</dc:creator>
  <cp:lastModifiedBy>БОС</cp:lastModifiedBy>
  <cp:revision>11</cp:revision>
  <dcterms:created xsi:type="dcterms:W3CDTF">2020-04-12T11:20:13Z</dcterms:created>
  <dcterms:modified xsi:type="dcterms:W3CDTF">2020-05-26T06:22:17Z</dcterms:modified>
</cp:coreProperties>
</file>