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8910" y="304800"/>
            <a:ext cx="5318521" cy="2793906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66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98910" y="3108804"/>
            <a:ext cx="5318521" cy="8382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0547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0766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8761" y="304801"/>
            <a:ext cx="1286850" cy="5410200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657350" y="304801"/>
            <a:ext cx="5627111" cy="5410200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99497733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89990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85010" y="1600201"/>
            <a:ext cx="4800601" cy="2486025"/>
          </a:xfrm>
        </p:spPr>
        <p:txBody>
          <a:bodyPr rtlCol="0" anchor="b">
            <a:normAutofit/>
          </a:bodyPr>
          <a:lstStyle>
            <a:lvl1pPr algn="l" rtl="0">
              <a:defRPr sz="52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3885009" y="4105029"/>
            <a:ext cx="4800601" cy="914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1791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56160" y="1600200"/>
            <a:ext cx="3429000" cy="411480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56610" y="1600200"/>
            <a:ext cx="3429000" cy="411480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0775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56160" y="1600200"/>
            <a:ext cx="3429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656160" y="2505075"/>
            <a:ext cx="3429000" cy="333756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256610" y="1600200"/>
            <a:ext cx="3429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256610" y="2505075"/>
            <a:ext cx="3429000" cy="333756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3304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98309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22526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8209" y="2277477"/>
            <a:ext cx="20574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0360" y="533400"/>
            <a:ext cx="5143500" cy="4800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8211" y="4583188"/>
            <a:ext cx="20574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7700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8209" y="2277477"/>
            <a:ext cx="20574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70359" y="533400"/>
            <a:ext cx="5143501" cy="4800600"/>
          </a:xfrm>
          <a:prstGeom prst="roundRect">
            <a:avLst>
              <a:gd name="adj" fmla="val 4409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1056084" y="647700"/>
            <a:ext cx="4972050" cy="4572000"/>
          </a:xfrm>
          <a:prstGeom prst="roundRect">
            <a:avLst>
              <a:gd name="adj" fmla="val 3725"/>
            </a:avLst>
          </a:prstGeom>
        </p:spPr>
        <p:txBody>
          <a:bodyPr tIns="914400"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8211" y="4583188"/>
            <a:ext cx="20574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39301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6160" y="304800"/>
            <a:ext cx="7029450" cy="1200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656160" y="1600200"/>
            <a:ext cx="702945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Щелкните, чтобы изменить стили текста образца слайда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90182" y="6505078"/>
            <a:ext cx="723027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960120" y="6505078"/>
            <a:ext cx="5157311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85611" y="6280299"/>
            <a:ext cx="400049" cy="3491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>
              <a:defRPr sz="1100" b="1">
                <a:solidFill>
                  <a:srgbClr val="AB3C19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7025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psichologvsadu.ru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Занятие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Индивидуальная работа с психологом в ДОУ по коррекции познавательной сферы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6160" y="304800"/>
            <a:ext cx="7029450" cy="766746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Приветствие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500174"/>
            <a:ext cx="7029450" cy="4114800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«Приветливая цепочка»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 сидят рядом. Один за другим,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2" tooltip="Психолог в детском саду"/>
              </a:rPr>
              <a:t>психолог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с краю. Он шепчет на ухо ребенку, который сидит перед ним, команду, например «Скажи соседу привет». Дети по очереди выполняют указанное действие до конца цепочки. Затем ведущий дает следующее задание: «Погладь соседа по голове» и другие.</a:t>
            </a: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428604"/>
            <a:ext cx="7029450" cy="78581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Игра «Найди отличия»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1214414" y="642918"/>
            <a:ext cx="7029450" cy="4114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Предлагается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карточка с изображением двух картинок, имеющих несколько различий. Дети должны не только найти и показать эти различия, но и рассказать, что есть на верхней картинке и чего нет на нижней.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0e9fa1f3e9e66792401a6972d477dcc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17791" y="1428736"/>
            <a:ext cx="2526209" cy="33575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 descr="e29b722e35040b88678e25a1ec032a2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00174"/>
            <a:ext cx="2573058" cy="34099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Рисунок 15" descr="Igry_na_razvitie_vnimaniya_i_pamyati_dlya_detey_6-7_let_v_detskom_sadu_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3174" y="3071810"/>
            <a:ext cx="3965241" cy="35766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857256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Упражнение «Поезд из слов»</a:t>
            </a:r>
            <a:br>
              <a:rPr lang="ru-RU" sz="2400" dirty="0" smtClean="0"/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857232"/>
            <a:ext cx="7042568" cy="5214974"/>
          </a:xfrm>
        </p:spPr>
        <p:txBody>
          <a:bodyPr>
            <a:noAutofit/>
          </a:bodyPr>
          <a:lstStyle/>
          <a:p>
            <a:r>
              <a:rPr lang="ru-RU" sz="1400" dirty="0" smtClean="0"/>
              <a:t> Если детей несколько, то дети </a:t>
            </a:r>
            <a:r>
              <a:rPr lang="ru-RU" sz="1400" dirty="0" smtClean="0"/>
              <a:t>составляют длинный поезд из слов, где каждое слово влечет за собой следующее</a:t>
            </a:r>
            <a:r>
              <a:rPr lang="ru-RU" sz="1400" dirty="0" smtClean="0"/>
              <a:t>. Если играют только двое, то в таком случае взрослый и ребенок по очереди отвечают. Задача этой игры расширять представление об окружающем, о свойствах окружающего.</a:t>
            </a:r>
            <a:endParaRPr lang="ru-RU" sz="14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400" dirty="0" smtClean="0"/>
              <a:t>К примеру: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400" dirty="0" smtClean="0"/>
              <a:t>- Какое время года?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400" dirty="0" smtClean="0"/>
              <a:t>- </a:t>
            </a:r>
            <a:r>
              <a:rPr lang="ru-RU" sz="1400" dirty="0" smtClean="0"/>
              <a:t>Весна</a:t>
            </a:r>
            <a:endParaRPr lang="ru-RU" sz="14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400" dirty="0" smtClean="0"/>
              <a:t>- </a:t>
            </a:r>
            <a:r>
              <a:rPr lang="ru-RU" sz="1400" dirty="0" smtClean="0"/>
              <a:t>Весна какая</a:t>
            </a:r>
            <a:r>
              <a:rPr lang="ru-RU" sz="1400" dirty="0" smtClean="0"/>
              <a:t>?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400" dirty="0" smtClean="0"/>
              <a:t>- </a:t>
            </a:r>
            <a:r>
              <a:rPr lang="ru-RU" sz="1400" dirty="0" smtClean="0"/>
              <a:t>Красивая</a:t>
            </a:r>
            <a:endParaRPr lang="ru-RU" sz="14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400" dirty="0" smtClean="0"/>
              <a:t>- Что бывает </a:t>
            </a:r>
            <a:r>
              <a:rPr lang="ru-RU" sz="1400" dirty="0" smtClean="0"/>
              <a:t>красивым?</a:t>
            </a:r>
            <a:endParaRPr lang="ru-RU" sz="14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400" dirty="0" smtClean="0"/>
              <a:t>- </a:t>
            </a:r>
            <a:r>
              <a:rPr lang="ru-RU" sz="1400" dirty="0" smtClean="0"/>
              <a:t>Цветы</a:t>
            </a:r>
            <a:endParaRPr lang="ru-RU" sz="14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400" dirty="0" smtClean="0"/>
              <a:t>- </a:t>
            </a:r>
            <a:r>
              <a:rPr lang="ru-RU" sz="1400" dirty="0" smtClean="0"/>
              <a:t>Цветы какие?</a:t>
            </a:r>
            <a:endParaRPr lang="ru-RU" sz="14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400" dirty="0" smtClean="0"/>
              <a:t>- </a:t>
            </a:r>
            <a:r>
              <a:rPr lang="ru-RU" sz="1400" dirty="0" smtClean="0"/>
              <a:t>Желтые</a:t>
            </a:r>
            <a:endParaRPr lang="ru-RU" sz="14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400" dirty="0" smtClean="0"/>
              <a:t>- </a:t>
            </a:r>
            <a:r>
              <a:rPr lang="ru-RU" sz="1400" dirty="0" smtClean="0"/>
              <a:t>Желтым бывает что?</a:t>
            </a:r>
            <a:endParaRPr lang="ru-RU" sz="14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400" dirty="0" smtClean="0"/>
              <a:t>- </a:t>
            </a:r>
            <a:r>
              <a:rPr lang="ru-RU" sz="1400" dirty="0" smtClean="0"/>
              <a:t>Солнце.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400" dirty="0" smtClean="0"/>
              <a:t>-Солнце бывает каким?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400" dirty="0" smtClean="0"/>
              <a:t>-Горячим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400" dirty="0" smtClean="0"/>
              <a:t>-Горячее бывает что?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400" dirty="0" smtClean="0"/>
              <a:t>-Какао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400" dirty="0" smtClean="0"/>
              <a:t>Какао бывает каким?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400" dirty="0" smtClean="0"/>
              <a:t>Шоколадным и т.п.</a:t>
            </a:r>
            <a:endParaRPr lang="ru-RU" sz="1400" dirty="0" smtClean="0"/>
          </a:p>
          <a:p>
            <a:pPr algn="ctr">
              <a:lnSpc>
                <a:spcPct val="100000"/>
              </a:lnSpc>
              <a:spcBef>
                <a:spcPts val="0"/>
              </a:spcBef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642918"/>
            <a:ext cx="7828386" cy="43367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Дидактическая игра «Волшебные палочки»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285860"/>
            <a:ext cx="4972056" cy="828668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Детям предлагается рассмотреть образцы с изображением фигур из палочек. После этого ребенок выкладывает фигуры, изображенные в образце (при необходимости необходимо оказывать помощь).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1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2066" y="1500174"/>
            <a:ext cx="3969253" cy="3000380"/>
          </a:xfrm>
          <a:prstGeom prst="rect">
            <a:avLst/>
          </a:prstGeom>
        </p:spPr>
      </p:pic>
      <p:pic>
        <p:nvPicPr>
          <p:cNvPr id="10" name="Рисунок 9" descr="2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2214554"/>
            <a:ext cx="3307707" cy="2500314"/>
          </a:xfrm>
          <a:prstGeom prst="rect">
            <a:avLst/>
          </a:prstGeom>
        </p:spPr>
      </p:pic>
      <p:pic>
        <p:nvPicPr>
          <p:cNvPr id="11" name="Рисунок 10" descr="3 (1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3174" y="4500570"/>
            <a:ext cx="2835174" cy="214312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85728"/>
            <a:ext cx="7858180" cy="41148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Игра «Запомни свою позу»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 становятся в круг или размещаются произвольно. Каждый ребенок должен стать или сесть в определенную позу и запомнить ее. Когда зазвучит музыка, все разбегаются. А когда закончится - возвращаются на свои места и становятся в ту же позу.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Прощание. «Воздушные поцелуи»</a:t>
            </a:r>
          </a:p>
          <a:p>
            <a:pPr algn="ctr"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Взрослый прощается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детьми, имитируя воздушные поцелуи, при этом говорит: «До свидания!»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_9532261_TF03461883" id="{671D4EC8-F0D2-4082-A1EE-2E45D761EB1A}" vid="{F8D861EF-0C3B-4A7E-8226-1AE546DA258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83</TotalTime>
  <Words>285</Words>
  <PresentationFormat>Экран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Тема1</vt:lpstr>
      <vt:lpstr>Занятие 8</vt:lpstr>
      <vt:lpstr>Приветствие</vt:lpstr>
      <vt:lpstr>Игра «Найди отличия»  </vt:lpstr>
      <vt:lpstr>Упражнение «Поезд из слов» </vt:lpstr>
      <vt:lpstr>Дидактическая игра «Волшебные палочки»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Приветствие</dc:title>
  <dc:creator>User</dc:creator>
  <cp:lastModifiedBy>БОС</cp:lastModifiedBy>
  <cp:revision>13</cp:revision>
  <dcterms:created xsi:type="dcterms:W3CDTF">2020-04-12T11:20:13Z</dcterms:created>
  <dcterms:modified xsi:type="dcterms:W3CDTF">2020-05-26T06:35:57Z</dcterms:modified>
</cp:coreProperties>
</file>