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8910" y="304800"/>
            <a:ext cx="531852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910" y="3108804"/>
            <a:ext cx="531852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8761" y="304801"/>
            <a:ext cx="128685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57350" y="304801"/>
            <a:ext cx="5627111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5010" y="1600201"/>
            <a:ext cx="48006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3885009" y="4105029"/>
            <a:ext cx="48006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5616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661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5616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5661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5661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0360" y="533400"/>
            <a:ext cx="51435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0359" y="533400"/>
            <a:ext cx="51435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056084" y="647700"/>
            <a:ext cx="497205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702945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90182" y="6505078"/>
            <a:ext cx="72302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60120" y="6505078"/>
            <a:ext cx="515731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85611" y="6280299"/>
            <a:ext cx="40004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работа с психологом в ДОУ по коррекции познавательной сферы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76674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Приветствие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00174"/>
            <a:ext cx="7029450" cy="4114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/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Участники стоят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кругу, держась за руки, и говорят друг другу: «Я рад тебя видеть!».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642918"/>
            <a:ext cx="7029450" cy="57150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071538" y="1071546"/>
            <a:ext cx="7029450" cy="3186106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Детям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раздают карточки, в которых нужно помочь цыпленку найти всех червячков и посчитать 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14546" y="285728"/>
            <a:ext cx="4624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Упражнение «Посчитай»</a:t>
            </a:r>
            <a:r>
              <a:rPr lang="ru-RU" sz="1600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pic>
        <p:nvPicPr>
          <p:cNvPr id="18" name="Рисунок 17" descr="1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1785926"/>
            <a:ext cx="35433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5725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Релаксация «Рыбка»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857232"/>
            <a:ext cx="7042568" cy="52149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(слушают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музыку и медленно танцуют под словесное сопровождение.)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- рыбка. Я легкая, свободная.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люблю плавать в реке или море, я дружу со многими рыбками.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плаваю в воде и зависаю в ней. Мне легко и свободно, радостно и спокойно. Я закрываю глаза и чувствую свое движение.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вижу много других рыбок, золотистых,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розовых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голубых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Они приближаются ко мне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ловлю все звуки. Я вдыхаю их у себя. Я становлюсь добрее, красивее, сильнее.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превращаюсь в большой звук и растворяюсь в струе водяного потока.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7828386" cy="43367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 «Составь предмет»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4972056" cy="828668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Предлагается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детям из различных материалов (веревочек, крышек, вырезанных геометрических фигур из картона и т. д.) Воспроизвести предмет, нарисованный на рисунке.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2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785926"/>
            <a:ext cx="3495675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3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1071546"/>
            <a:ext cx="3228975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7858180" cy="4114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Игра «Да и нет не говорить»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Дети, сейчас мы будем играть в игру, в которой нельзя произносить слова ДА и НЕТ. Будьте внимательны, я буду каждый что-то спрашивать, отвечая, нельзя произносить слова: ДА и НЕТ (например: «Ты сейчас спишь - Не сплю»)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 сейчас спишь?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Ночью солнышко светит?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 любишь мороженое?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Тебя зовут (неправильное имя)?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 любишь ходить к врачу?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Врач стрижет детей?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 ходишь в детский сад? и т. 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642918"/>
            <a:ext cx="7029450" cy="4114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Игра «Запомни картинки»</a:t>
            </a: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ello_html_m3c5e1cb6.jpg"/>
          <p:cNvPicPr>
            <a:picLocks noChangeAspect="1"/>
          </p:cNvPicPr>
          <p:nvPr/>
        </p:nvPicPr>
        <p:blipFill>
          <a:blip r:embed="rId2"/>
          <a:srcRect l="6186" t="10145" r="5144" b="11594"/>
          <a:stretch>
            <a:fillRect/>
          </a:stretch>
        </p:blipFill>
        <p:spPr>
          <a:xfrm>
            <a:off x="5143504" y="1857364"/>
            <a:ext cx="3071834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развитие памяти 2.jpg"/>
          <p:cNvPicPr>
            <a:picLocks noChangeAspect="1"/>
          </p:cNvPicPr>
          <p:nvPr/>
        </p:nvPicPr>
        <p:blipFill>
          <a:blip r:embed="rId3"/>
          <a:srcRect l="8333" t="8696" r="6250" b="7246"/>
          <a:stretch>
            <a:fillRect/>
          </a:stretch>
        </p:blipFill>
        <p:spPr>
          <a:xfrm>
            <a:off x="1071538" y="1357298"/>
            <a:ext cx="2928958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Прощание.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«Подари второй воображаемый подарок»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«дарят» друг другу воображаемые подарки. Например, замечательный день, яркое солнце,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голубое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небо и тому подобное.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9532261_TF03461883" id="{671D4EC8-F0D2-4082-A1EE-2E45D761EB1A}" vid="{F8D861EF-0C3B-4A7E-8226-1AE546DA25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97</TotalTime>
  <Words>323</Words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</vt:lpstr>
      <vt:lpstr>Занятие 9</vt:lpstr>
      <vt:lpstr>Приветствие</vt:lpstr>
      <vt:lpstr>   </vt:lpstr>
      <vt:lpstr> Релаксация «Рыбка» </vt:lpstr>
      <vt:lpstr>Игра «Составь предмет»  </vt:lpstr>
      <vt:lpstr>Слайд 6</vt:lpstr>
      <vt:lpstr>Слайд 7</vt:lpstr>
      <vt:lpstr>Прощание.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Приветствие</dc:title>
  <dc:creator>User</dc:creator>
  <cp:lastModifiedBy>БОС</cp:lastModifiedBy>
  <cp:revision>15</cp:revision>
  <dcterms:created xsi:type="dcterms:W3CDTF">2020-04-12T11:20:13Z</dcterms:created>
  <dcterms:modified xsi:type="dcterms:W3CDTF">2020-05-26T06:49:27Z</dcterms:modified>
</cp:coreProperties>
</file>