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61" r:id="rId3"/>
    <p:sldId id="263" r:id="rId4"/>
    <p:sldId id="269" r:id="rId5"/>
    <p:sldId id="268" r:id="rId6"/>
    <p:sldId id="267" r:id="rId7"/>
    <p:sldId id="270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strips dir="ru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chool5.yaguo.ruЖуравли над Ильменем/wp-content/uploads/2013/02/ilmen1-300x19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72560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786478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/>
            </a:r>
            <a:br>
              <a:rPr lang="ru-RU" sz="4800" dirty="0" smtClean="0">
                <a:solidFill>
                  <a:srgbClr val="C00000"/>
                </a:solidFill>
              </a:rPr>
            </a:br>
            <a:r>
              <a:rPr lang="ru-RU" sz="4800" dirty="0" smtClean="0">
                <a:solidFill>
                  <a:srgbClr val="C00000"/>
                </a:solidFill>
              </a:rPr>
              <a:t/>
            </a:r>
            <a:br>
              <a:rPr lang="ru-RU" sz="4800" dirty="0" smtClean="0">
                <a:solidFill>
                  <a:srgbClr val="C00000"/>
                </a:solidFill>
              </a:rPr>
            </a:br>
            <a:r>
              <a:rPr lang="ru-RU" sz="4800" dirty="0" smtClean="0">
                <a:solidFill>
                  <a:srgbClr val="C00000"/>
                </a:solidFill>
              </a:rPr>
              <a:t>Журавли над Ильменем</a:t>
            </a:r>
            <a:br>
              <a:rPr lang="ru-RU" sz="4800" dirty="0" smtClean="0">
                <a:solidFill>
                  <a:srgbClr val="C00000"/>
                </a:solidFill>
              </a:rPr>
            </a:br>
            <a:r>
              <a:rPr lang="ru-RU" sz="4800" dirty="0" smtClean="0">
                <a:solidFill>
                  <a:srgbClr val="C00000"/>
                </a:solidFill>
              </a:rPr>
              <a:t/>
            </a:r>
            <a:br>
              <a:rPr lang="ru-RU" sz="4800" dirty="0" smtClean="0">
                <a:solidFill>
                  <a:srgbClr val="C00000"/>
                </a:solidFill>
              </a:rPr>
            </a:br>
            <a:r>
              <a:rPr lang="ru-RU" sz="4400" dirty="0" smtClean="0"/>
              <a:t>памяти воинам- </a:t>
            </a:r>
            <a:r>
              <a:rPr lang="ru-RU" sz="4400" dirty="0" err="1" smtClean="0"/>
              <a:t>якутянам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19-ой отдельной  лыжной  бригады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3600" dirty="0" smtClean="0">
                <a:solidFill>
                  <a:srgbClr val="C00000"/>
                </a:solidFill>
              </a:rPr>
              <a:t>ПОСВЯЩАЕТСЯ 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800" dirty="0" smtClean="0">
                <a:solidFill>
                  <a:srgbClr val="C00000"/>
                </a:solidFill>
              </a:rPr>
              <a:t/>
            </a:r>
            <a:br>
              <a:rPr lang="ru-RU" sz="4800" dirty="0" smtClean="0">
                <a:solidFill>
                  <a:srgbClr val="C00000"/>
                </a:solidFill>
              </a:rPr>
            </a:br>
            <a:r>
              <a:rPr lang="ru-RU" sz="4800" dirty="0" smtClean="0">
                <a:solidFill>
                  <a:srgbClr val="C00000"/>
                </a:solidFill>
              </a:rPr>
              <a:t/>
            </a:r>
            <a:br>
              <a:rPr lang="ru-RU" sz="4800" dirty="0" smtClean="0">
                <a:solidFill>
                  <a:srgbClr val="C00000"/>
                </a:solidFill>
              </a:rPr>
            </a:br>
            <a:endParaRPr lang="ru-RU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14314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22 февраля 1943г.  якутские стрелки из 19-й отдельной бригады 12-го стрелкового корпуса выступили на восточный берег озера Ильмень…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2214554"/>
            <a:ext cx="4281518" cy="3911609"/>
          </a:xfrm>
        </p:spPr>
        <p:txBody>
          <a:bodyPr/>
          <a:lstStyle/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Старый Ильмень,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Ты помнишь их -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Огневых,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Молодых,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Живых…</a:t>
            </a:r>
          </a:p>
          <a:p>
            <a:endParaRPr lang="ru-RU" dirty="0"/>
          </a:p>
        </p:txBody>
      </p:sp>
      <p:pic>
        <p:nvPicPr>
          <p:cNvPr id="8" name="Рисунок 7" descr="OLYMPUS DIGITAL CAMER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357429"/>
            <a:ext cx="4786346" cy="428628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chool5.yaguo.ru/wp-content/uploads/2013/02/PB270020-300x22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000108"/>
            <a:ext cx="5572164" cy="514353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2143116"/>
            <a:ext cx="30003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  внезапно</a:t>
            </a:r>
            <a:endParaRPr lang="ru-RU" sz="3600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Налет…</a:t>
            </a:r>
            <a:endParaRPr lang="ru-RU" sz="3600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Бомбы…</a:t>
            </a:r>
            <a:endParaRPr lang="ru-RU" sz="3600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Бомбы</a:t>
            </a:r>
            <a:endParaRPr lang="ru-RU" sz="3600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Терзали  лед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!..</a:t>
            </a:r>
            <a:endParaRPr lang="ru-RU" sz="3600" dirty="0" smtClean="0">
              <a:solidFill>
                <a:srgbClr val="C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5000636"/>
            <a:ext cx="80010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Фильм якутского режиссёра </a:t>
            </a:r>
          </a:p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 Н. </a:t>
            </a:r>
            <a:r>
              <a:rPr lang="ru-RU" sz="3200" dirty="0" err="1" smtClean="0">
                <a:solidFill>
                  <a:srgbClr val="FFFF00"/>
                </a:solidFill>
              </a:rPr>
              <a:t>Аржакова</a:t>
            </a:r>
            <a:r>
              <a:rPr lang="ru-RU" sz="3200" dirty="0" smtClean="0">
                <a:solidFill>
                  <a:srgbClr val="FFFF00"/>
                </a:solidFill>
              </a:rPr>
              <a:t> «Журавли над Ильменем»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7" name="Рисунок 5" descr="Изображение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14290"/>
            <a:ext cx="8748903" cy="413759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Что символизируют журавли  у разных народов </a:t>
            </a:r>
            <a:endParaRPr lang="ru-RU" sz="3200" dirty="0"/>
          </a:p>
        </p:txBody>
      </p:sp>
      <p:pic>
        <p:nvPicPr>
          <p:cNvPr id="9" name="Содержимое 8" descr="OLYMPUS DIGITAL CAMERA"/>
          <p:cNvPicPr>
            <a:picLocks noGrp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5214942" y="3786190"/>
            <a:ext cx="3786214" cy="285752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3500430" y="1571613"/>
            <a:ext cx="5400684" cy="242889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невероятную тоску по родному </a:t>
            </a:r>
            <a:r>
              <a:rPr lang="ru-RU" dirty="0" smtClean="0"/>
              <a:t>краю;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приближенность </a:t>
            </a:r>
            <a:r>
              <a:rPr lang="ru-RU" dirty="0" smtClean="0"/>
              <a:t>к Богу и духовному </a:t>
            </a:r>
            <a:r>
              <a:rPr lang="ru-RU" dirty="0" smtClean="0"/>
              <a:t>миру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8" name="Содержимое 3" descr="http://school5.yaguo.ru/wp-content/uploads/2013/02/PB270012.jp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285860"/>
            <a:ext cx="3500462" cy="264320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0" y="4286256"/>
            <a:ext cx="514356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600" dirty="0" smtClean="0"/>
              <a:t>  души </a:t>
            </a:r>
            <a:r>
              <a:rPr lang="ru-RU" sz="2600" dirty="0" smtClean="0"/>
              <a:t>поверженных храбрых воинов , перевоплощающихся  в журавлей</a:t>
            </a:r>
          </a:p>
          <a:p>
            <a:pPr>
              <a:buFont typeface="Wingdings" pitchFamily="2" charset="2"/>
              <a:buChar char="ü"/>
            </a:pPr>
            <a:r>
              <a:rPr lang="ru-RU" sz="2600" dirty="0" smtClean="0"/>
              <a:t>  птицу </a:t>
            </a:r>
            <a:r>
              <a:rPr lang="ru-RU" sz="2600" dirty="0" smtClean="0"/>
              <a:t>всеобщего счастья и радости.</a:t>
            </a:r>
            <a:endParaRPr lang="ru-RU" sz="2600" dirty="0" smtClean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2984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142984"/>
            <a:ext cx="4040188" cy="498317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Мне кажется порою, что солдаты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С кровавых не пришедшие полей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Не в землю нашу полегли когда-то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А превратились в белых журавлей…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7" name="Содержимое 6" descr="&amp;YAcy;&amp;pcy;&amp;ocy;&amp;ncy;&amp;scy;&amp;kcy;&amp;icy;&amp;jcy; &amp;zhcy;&amp;ucy;&amp;rcy;&amp;acy;&amp;vcy;&amp;lcy;&amp;icy;&amp;kcy; &amp;ocy;&amp;rcy;&amp;icy;&amp;gcy;&amp;acy;&amp;mcy;&amp;icy; &amp;vcy;&amp;icy;&amp;dcy;&amp;iecy;&amp;ocy; - &amp;Ocy;&amp;rcy;&amp;icy;&amp;gcy;&amp;acy;&amp;mcy;&amp;icy;"/>
          <p:cNvPicPr>
            <a:picLocks noGrp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357298"/>
            <a:ext cx="4429156" cy="457203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86182" y="214290"/>
            <a:ext cx="5214974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Снова на </a:t>
            </a:r>
            <a:r>
              <a:rPr lang="ru-RU" b="1" dirty="0" smtClean="0"/>
              <a:t>Ильмень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                 </a:t>
            </a:r>
            <a:r>
              <a:rPr lang="ru-RU" b="1" dirty="0" smtClean="0"/>
              <a:t>спускается вечер</a:t>
            </a:r>
          </a:p>
          <a:p>
            <a:pPr>
              <a:buNone/>
            </a:pPr>
            <a:r>
              <a:rPr lang="ru-RU" b="1" dirty="0" smtClean="0"/>
              <a:t>Снова стою я над ним…</a:t>
            </a:r>
          </a:p>
          <a:p>
            <a:pPr>
              <a:buNone/>
            </a:pPr>
            <a:r>
              <a:rPr lang="ru-RU" b="1" dirty="0" smtClean="0"/>
              <a:t>Пусть же витает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                 над </a:t>
            </a:r>
            <a:r>
              <a:rPr lang="ru-RU" b="1" dirty="0" smtClean="0"/>
              <a:t>озером вечно</a:t>
            </a:r>
          </a:p>
          <a:p>
            <a:pPr>
              <a:buNone/>
            </a:pPr>
            <a:r>
              <a:rPr lang="ru-RU" b="1" dirty="0" smtClean="0"/>
              <a:t>Память героям </a:t>
            </a:r>
            <a:r>
              <a:rPr lang="ru-RU" b="1" dirty="0" smtClean="0"/>
              <a:t>моим…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22530" name="Picture 2" descr="D:\ДОКУМЕНТЫ    НАТАША\ВНЕКЛАССНАЯ РАБОТА\День победы\растим патриотов России\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3643314"/>
            <a:ext cx="4038600" cy="302895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22531" name="Picture 3" descr="D:\ДОКУМЕНТЫ    НАТАША\ВНЕКЛАССНАЯ РАБОТА\День победы\растим патриотов России\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750494" cy="500066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Используемая литература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Рисунки учащихся </a:t>
            </a:r>
            <a:r>
              <a:rPr lang="ru-RU" dirty="0" smtClean="0"/>
              <a:t>СОШ № 5, 6  </a:t>
            </a:r>
            <a:r>
              <a:rPr lang="ru-RU" dirty="0" smtClean="0"/>
              <a:t>г. </a:t>
            </a:r>
            <a:r>
              <a:rPr lang="ru-RU" dirty="0" smtClean="0"/>
              <a:t>Якутска</a:t>
            </a:r>
          </a:p>
          <a:p>
            <a:pPr>
              <a:buNone/>
            </a:pPr>
            <a:r>
              <a:rPr lang="ru-RU" dirty="0" smtClean="0"/>
              <a:t>2. Материалы официального сайта Республики Саха (Якутия)</a:t>
            </a:r>
          </a:p>
          <a:p>
            <a:pPr>
              <a:buNone/>
            </a:pPr>
            <a:r>
              <a:rPr lang="ru-RU" dirty="0" smtClean="0"/>
              <a:t>3.С.Васильев «Священный Ильмень» Якутское книжное издательство г.Якутск 1968 год</a:t>
            </a:r>
          </a:p>
          <a:p>
            <a:pPr>
              <a:buNone/>
            </a:pPr>
            <a:r>
              <a:rPr lang="ru-RU" dirty="0" smtClean="0"/>
              <a:t>4.Материалы музея Северо-Западного фронта г.Старая Русса</a:t>
            </a:r>
            <a:endParaRPr lang="ru-RU" dirty="0"/>
          </a:p>
        </p:txBody>
      </p:sp>
      <p:sp>
        <p:nvSpPr>
          <p:cNvPr id="2050" name="AutoShape 2" descr="https://mail.yandex.ru/message_part/7.jpg?name=7.jpg&amp;hid=1.3&amp;ids=2540000001360296891&amp;no_disposition=y&amp;thumb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142</Words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  Журавли над Ильменем  памяти воинам- якутянам  19-ой отдельной  лыжной  бригады  ПОСВЯЩАЕТСЯ    </vt:lpstr>
      <vt:lpstr> 22 февраля 1943г.  якутские стрелки из 19-й отдельной бригады 12-го стрелкового корпуса выступили на восточный берег озера Ильмень… </vt:lpstr>
      <vt:lpstr>Слайд 3</vt:lpstr>
      <vt:lpstr>Слайд 4</vt:lpstr>
      <vt:lpstr>Что символизируют журавли  у разных народов </vt:lpstr>
      <vt:lpstr>Слайд 6</vt:lpstr>
      <vt:lpstr>Слайд 7</vt:lpstr>
      <vt:lpstr>Используемая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c400</cp:lastModifiedBy>
  <cp:revision>26</cp:revision>
  <dcterms:modified xsi:type="dcterms:W3CDTF">2014-10-20T18:09:40Z</dcterms:modified>
</cp:coreProperties>
</file>