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86" r:id="rId2"/>
    <p:sldId id="257" r:id="rId3"/>
    <p:sldId id="258" r:id="rId4"/>
    <p:sldId id="260" r:id="rId5"/>
    <p:sldId id="259" r:id="rId6"/>
    <p:sldId id="261" r:id="rId7"/>
    <p:sldId id="262" r:id="rId8"/>
    <p:sldId id="284" r:id="rId9"/>
    <p:sldId id="264" r:id="rId10"/>
    <p:sldId id="285" r:id="rId11"/>
    <p:sldId id="265" r:id="rId12"/>
    <p:sldId id="281" r:id="rId13"/>
    <p:sldId id="266" r:id="rId14"/>
    <p:sldId id="267" r:id="rId15"/>
    <p:sldId id="268" r:id="rId16"/>
    <p:sldId id="271" r:id="rId17"/>
    <p:sldId id="27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C093-D0CF-4487-BB17-BE7363981D85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DED38-4A47-44CA-A3B8-C8944C410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4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DED38-4A47-44CA-A3B8-C8944C4107C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9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5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174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93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5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917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0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85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2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5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9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3CCA-12C4-4A97-A4EB-FE7954F28FC8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23822-DF25-48B6-AFD4-B729F739C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5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060" y="855760"/>
            <a:ext cx="8329880" cy="5146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025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0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</a:t>
            </a:r>
          </a:p>
        </p:txBody>
      </p:sp>
      <p:pic>
        <p:nvPicPr>
          <p:cNvPr id="10" name="Picture 4" descr="КАРЛ БЕН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412776"/>
            <a:ext cx="3456384" cy="4143817"/>
          </a:xfrm>
          <a:prstGeom prst="rect">
            <a:avLst/>
          </a:prstGeom>
          <a:ln w="381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504" y="400110"/>
            <a:ext cx="835292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инженер Карл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Бенц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изобрёл первый автомобиль в 1893 году модель « Виктория».</a:t>
            </a:r>
          </a:p>
          <a:p>
            <a:pPr algn="ctr"/>
            <a:endParaRPr lang="ru-RU" alt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b="1" dirty="0" smtClean="0">
                <a:solidFill>
                  <a:srgbClr val="FF3300"/>
                </a:solidFill>
              </a:rPr>
              <a:t> </a:t>
            </a:r>
            <a:endParaRPr lang="ru-RU" altLang="ru-RU" b="1" u="sng" dirty="0" smtClean="0">
              <a:solidFill>
                <a:srgbClr val="FFFF99"/>
              </a:solidFill>
            </a:endParaRPr>
          </a:p>
        </p:txBody>
      </p:sp>
      <p:pic>
        <p:nvPicPr>
          <p:cNvPr id="11" name="Содержимое 4" descr="Первый четырехколесный автомобиль Бенц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1775" y="1679661"/>
            <a:ext cx="5075165" cy="34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32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88640"/>
            <a:ext cx="89289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Антибиотики.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Микробиолог  Александр Флеминг обратил внимание, что в одной из чашек с микроорганизмами выросла плесень. Бактерии вокруг плесени погибли. Из плесени Флеминг получил пенициллин- первый антибиотик в 1929 году 20 века.</a:t>
            </a:r>
            <a:endParaRPr lang="ru-RU" dirty="0"/>
          </a:p>
        </p:txBody>
      </p:sp>
      <p:pic>
        <p:nvPicPr>
          <p:cNvPr id="2050" name="Picture 2" descr="Флеминг: научные открытия, которые изменили ми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50293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2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88640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паутина- интернет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4868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без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преувеличения, главный технологический прорыв последних десятилетий.  В 1969 г. эта сеть начала работу, правда поначалу в ней было всего 4 узла.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84590"/>
            <a:ext cx="720080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089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Технологические достижений России в 2020 году</a:t>
            </a:r>
            <a:endParaRPr lang="ru-RU" sz="2800" dirty="0"/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594100"/>
            <a:ext cx="6092434" cy="406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71600" y="954108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место стоит отдать, несомненно, российской вакцине против нового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коронавируса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«Спутник V».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73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16633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«Бесконечная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флешка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Содержимое 4" descr="e01c5b0028d1ebe39b56ac5e772eca3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216084"/>
            <a:ext cx="5218732" cy="4243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639853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Алексей Чуркин и Самары  изобрел новый гаджет названием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Флешсейф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»- это  «бесконечная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флешка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хранилище для данных, которое имеет неограниченный объём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8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88640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 2020года в воздух поднялся проходящий испытания новый отечественный лайнер МС-21. Его мощный двигатель позволяет  вывести человека в космос.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060848"/>
            <a:ext cx="4153206" cy="2770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99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663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Произошел первый полет нового российского самолета Ил-114-300 , способный перевозить до 68 пассажиров. Особенности конструкции позволяют использовать его на аэродромах местных авиалиний.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844824"/>
            <a:ext cx="4020668" cy="2710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778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Тяжёлая ракета«Ангара-А5»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совершила первый полёт, то позволит нашей стране, совершать полёты к Луне и Марсу.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204" y="1484784"/>
            <a:ext cx="2947623" cy="393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3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1" y="1124744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6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332657"/>
            <a:ext cx="84969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система знаний о закономерностях развития природы, общества и  мышления, а также отдельная отрасль таких знаний. </a:t>
            </a: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какую роль в нашей жизни играет наука?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8377" y="2348880"/>
            <a:ext cx="5111262" cy="340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423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2656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открывает  нам бесконечный мир радости познания, творчества и мечты.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Владимир Путин подписал указ о проведении в России Года науки и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в 2021 году.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Picture 1" descr="15207822041puti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866" y="2324828"/>
            <a:ext cx="5806342" cy="3870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19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052736"/>
            <a:ext cx="70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800" b="1" cap="all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ИЗОБРЕТЕНИя</a:t>
            </a:r>
            <a:r>
              <a:rPr lang="ru-RU" sz="48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открытия, </a:t>
            </a:r>
            <a:r>
              <a:rPr lang="ru-RU" sz="4800" b="1" cap="all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ИЗМЕНИВШИЕ ЖИЗНЬ ЧЕЛОВЕЧЕСТВА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20" y="116632"/>
            <a:ext cx="1739191" cy="144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030" y="4719038"/>
            <a:ext cx="1840851" cy="2136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0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60648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рано открыли полезные свойства огня -его способности освещать и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согревать, готовить пищу.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2407" y="1337865"/>
            <a:ext cx="4327354" cy="3880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" descr="7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9512" y="2400115"/>
            <a:ext cx="4562895" cy="3541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39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23" y="0"/>
            <a:ext cx="88204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Колесо.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 колесо, человечество получило удобный способ передвижения. Люди стали заселять и осваивать новые земли.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4"/>
          <a:stretch/>
        </p:blipFill>
        <p:spPr>
          <a:xfrm>
            <a:off x="1331640" y="1844824"/>
            <a:ext cx="7098958" cy="4867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G:\Anim176\GIF\древние люди\oldman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43" y="1412776"/>
            <a:ext cx="1377888" cy="2171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41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Изобретения, благодаря которым стали возможны  дальние плавания.</a:t>
            </a:r>
            <a:endParaRPr lang="ru-RU" sz="3200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628" y="1196752"/>
            <a:ext cx="8673839" cy="526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250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795688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1817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изобретатель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барон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Карл </a:t>
            </a:r>
            <a:r>
              <a:rPr lang="ru-RU" alt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Дрейз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первый самокат, который был назван им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«машиной для ходьбы».</a:t>
            </a:r>
          </a:p>
          <a:p>
            <a:r>
              <a:rPr lang="ru-RU" alt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самоката был руль и седло. 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Самокат был назван по имени изобретателя дрезиной.  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1818 году был выдан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патент на это изобретение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alt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933056"/>
            <a:ext cx="84966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и телеграф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отнести к одному из важнейших изобретений в истории цивилизации, потому что вместе с ним человек одержал величайшую победу над расстоянием.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66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0"/>
            <a:ext cx="90364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Электрическая лампочка.</a:t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Совершила настоящую революцию. Свет, которым мы пользуемся ежедневно, результат многолетней работы многих изобретателей.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16"/>
          <a:stretch/>
        </p:blipFill>
        <p:spPr>
          <a:xfrm>
            <a:off x="22417" y="908720"/>
            <a:ext cx="4722282" cy="2965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" t="5530" r="5475" b="2434"/>
          <a:stretch/>
        </p:blipFill>
        <p:spPr>
          <a:xfrm>
            <a:off x="5148064" y="940977"/>
            <a:ext cx="3840190" cy="2847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4616" r="2616"/>
          <a:stretch/>
        </p:blipFill>
        <p:spPr>
          <a:xfrm>
            <a:off x="2123728" y="3656887"/>
            <a:ext cx="4220308" cy="2960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645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286</Words>
  <Application>Microsoft Office PowerPoint</Application>
  <PresentationFormat>Экран (4:3)</PresentationFormat>
  <Paragraphs>32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Tania</dc:creator>
  <cp:lastModifiedBy>1</cp:lastModifiedBy>
  <cp:revision>21</cp:revision>
  <dcterms:created xsi:type="dcterms:W3CDTF">2021-08-23T11:06:20Z</dcterms:created>
  <dcterms:modified xsi:type="dcterms:W3CDTF">2022-05-13T08:11:32Z</dcterms:modified>
</cp:coreProperties>
</file>