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1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oxford.ru/wiki/biologiya/stseplennoe-nasledovanie-genov-hromosomnaya-teoriya-nasledstvennosti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Хромосомная теория наследственности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Вичурин</a:t>
            </a:r>
            <a:r>
              <a:rPr lang="ru-RU" dirty="0" smtClean="0"/>
              <a:t> Никита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11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404664"/>
            <a:ext cx="6637467" cy="538294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1906 году У. </a:t>
            </a:r>
            <a:r>
              <a:rPr lang="ru-RU" dirty="0" err="1"/>
              <a:t>Бэтсон</a:t>
            </a:r>
            <a:r>
              <a:rPr lang="ru-RU" dirty="0"/>
              <a:t> и Р. </a:t>
            </a:r>
            <a:r>
              <a:rPr lang="ru-RU" dirty="0" err="1"/>
              <a:t>Пеннет</a:t>
            </a:r>
            <a:r>
              <a:rPr lang="ru-RU" dirty="0"/>
              <a:t>, проводя скрещивание растений душистого горошка и анализируя наследование формы пыльцы и окраски цветков, обнаружили, что эти признаки не дают независимого распределения в потомстве, гибриды всегда повторяли признаки родительских форм. Стало ясно, что не для всех признаков характерно независимое распределение в потомстве и свободное комбинирование.</a:t>
            </a:r>
          </a:p>
          <a:p>
            <a:endParaRPr lang="ru-RU" dirty="0"/>
          </a:p>
          <a:p>
            <a:r>
              <a:rPr lang="ru-RU" dirty="0"/>
              <a:t>Изучением наследования признаков не дающих независимого распределения генов занимался Томас Морган и его ученики. Если Мендель проводил свои опыты на горохе, то для Моргана основным объектом стала плодовая мушка дрозофила.</a:t>
            </a:r>
          </a:p>
          <a:p>
            <a:endParaRPr lang="ru-RU" dirty="0"/>
          </a:p>
          <a:p>
            <a:r>
              <a:rPr lang="ru-RU" dirty="0"/>
              <a:t>Плодовая мушка является удобным объектом генетических исследований. Каждые две недели при температуре 25 °С мушка дает многочисленное потомство. Самец и самка внешне хорошо различимы — у самца брюшко меньше и темнее. Они имеют всего 8 хромосом в диплоидном наборе, достаточно легко размножаются в пробирках на недорогой питательной среде.</a:t>
            </a:r>
          </a:p>
        </p:txBody>
      </p:sp>
    </p:spTree>
    <p:extLst>
      <p:ext uri="{BB962C8B-B14F-4D97-AF65-F5344CB8AC3E}">
        <p14:creationId xmlns:p14="http://schemas.microsoft.com/office/powerpoint/2010/main" val="1271790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У. </a:t>
            </a:r>
            <a:r>
              <a:rPr lang="ru-RU" dirty="0" err="1"/>
              <a:t>Бэтсон</a:t>
            </a:r>
            <a:r>
              <a:rPr lang="ru-RU" dirty="0"/>
              <a:t> и Р. </a:t>
            </a:r>
            <a:r>
              <a:rPr lang="ru-RU" dirty="0" err="1"/>
              <a:t>Пеннет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2564904"/>
            <a:ext cx="6622319" cy="3353073"/>
          </a:xfrm>
        </p:spPr>
      </p:pic>
    </p:spTree>
    <p:extLst>
      <p:ext uri="{BB962C8B-B14F-4D97-AF65-F5344CB8AC3E}">
        <p14:creationId xmlns:p14="http://schemas.microsoft.com/office/powerpoint/2010/main" val="3018693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1412776"/>
            <a:ext cx="6637468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Опыты </a:t>
            </a:r>
            <a:r>
              <a:rPr lang="ru-RU" b="1" dirty="0"/>
              <a:t>Моргана</a:t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844824"/>
            <a:ext cx="6637467" cy="3726765"/>
          </a:xfrm>
        </p:spPr>
        <p:txBody>
          <a:bodyPr>
            <a:noAutofit/>
          </a:bodyPr>
          <a:lstStyle/>
          <a:p>
            <a:r>
              <a:rPr lang="ru-RU" sz="1200" dirty="0"/>
              <a:t>Скрещивая мушку дрозофилу с серым телом и нормальными крыльями с мушкой, имеющей темную окраску тела и зачаточные крылья, в первом поколении Морган получал гибриды, имеющие серое тело и нормальные крылья (ген, определяющий серую окраску брюшка, доминирует над темной окраской, а ген, обусловливающий развитие нормальных крыльев, — над геном недоразвитых).</a:t>
            </a:r>
          </a:p>
          <a:p>
            <a:endParaRPr lang="ru-RU" sz="1200" dirty="0"/>
          </a:p>
          <a:p>
            <a:r>
              <a:rPr lang="ru-RU" sz="1200" dirty="0"/>
              <a:t> При проведении анализирующего скрещивания самки F1 с самцом, имевшим рецессивные признаки, теоретически ожидалось получить потомство с комбинациями этих признаков в соотношении 1:1:1:1. Однако в потомстве явно преобладали особи с признаками родительских форм (41,5% — серые длиннокрылые и 41,5% — черные с зачаточными крыльями), и лишь незначительная часть мушек имела иное, чем у родителей, сочетание признаков (8,5% — черные длиннокрылые и 8,5% — серые с зачаточными крыльями). Такие результаты могли быть получены только в том случае, если гены, отвечающие за окраску тела и форму крыльев, соединены между собой. Оказалось, что гены образуют группы сцепления, т.е. гены одной группы наследуются сцеплено, а гены разных групп — независимо.</a:t>
            </a:r>
          </a:p>
          <a:p>
            <a:endParaRPr lang="ru-RU" sz="1200" dirty="0"/>
          </a:p>
          <a:p>
            <a:r>
              <a:rPr lang="ru-RU" sz="1200" dirty="0"/>
              <a:t>Все гены одной хромосомы образуют группу сцепления и наследуются совместно.</a:t>
            </a:r>
          </a:p>
          <a:p>
            <a:endParaRPr lang="ru-RU" sz="1200" dirty="0"/>
          </a:p>
          <a:p>
            <a:r>
              <a:rPr lang="ru-RU" sz="1200" dirty="0"/>
              <a:t>Количество групп сцепления соответствует гаплоидному набору хромосом. Поэтому Морган предположил, что гены локализованы на хромосомах.</a:t>
            </a:r>
          </a:p>
        </p:txBody>
      </p:sp>
    </p:spTree>
    <p:extLst>
      <p:ext uri="{BB962C8B-B14F-4D97-AF65-F5344CB8AC3E}">
        <p14:creationId xmlns:p14="http://schemas.microsoft.com/office/powerpoint/2010/main" val="1359394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Томас Морган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276872"/>
            <a:ext cx="2845569" cy="3968820"/>
          </a:xfrm>
        </p:spPr>
      </p:pic>
    </p:spTree>
    <p:extLst>
      <p:ext uri="{BB962C8B-B14F-4D97-AF65-F5344CB8AC3E}">
        <p14:creationId xmlns:p14="http://schemas.microsoft.com/office/powerpoint/2010/main" val="2535916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6637468" cy="1362075"/>
          </a:xfrm>
        </p:spPr>
        <p:txBody>
          <a:bodyPr/>
          <a:lstStyle/>
          <a:p>
            <a:r>
              <a:rPr lang="ru-RU" dirty="0" smtClean="0"/>
              <a:t>Хромосомная </a:t>
            </a:r>
            <a:r>
              <a:rPr lang="ru-RU" dirty="0"/>
              <a:t>теория </a:t>
            </a:r>
            <a:r>
              <a:rPr lang="ru-RU" dirty="0" smtClean="0"/>
              <a:t>наследственности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2060848"/>
            <a:ext cx="6637467" cy="3726765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Результатом исследований Т. Моргана стало создание им хромосомной теории наследственности:</a:t>
            </a:r>
          </a:p>
          <a:p>
            <a:endParaRPr lang="ru-RU" dirty="0"/>
          </a:p>
          <a:p>
            <a:r>
              <a:rPr lang="ru-RU" dirty="0" smtClean="0"/>
              <a:t>1)Гены </a:t>
            </a:r>
            <a:r>
              <a:rPr lang="ru-RU" dirty="0"/>
              <a:t>располагаются в хромосомах; различные хромосомы содержат неодинаковое число генов; набор генов каждой из негомологичных хромосом уникален;</a:t>
            </a:r>
          </a:p>
          <a:p>
            <a:r>
              <a:rPr lang="ru-RU" dirty="0" smtClean="0"/>
              <a:t>2)Каждый </a:t>
            </a:r>
            <a:r>
              <a:rPr lang="ru-RU" dirty="0"/>
              <a:t>ген имеет определенное место (локус) в хромосоме; в идентичных локусах гомологичных хромосом находятся аллельные гены;</a:t>
            </a:r>
          </a:p>
          <a:p>
            <a:r>
              <a:rPr lang="ru-RU" dirty="0" smtClean="0"/>
              <a:t>3)Гены </a:t>
            </a:r>
            <a:r>
              <a:rPr lang="ru-RU" dirty="0"/>
              <a:t>расположены в хромосомах в определенной линейной последовательности;</a:t>
            </a:r>
          </a:p>
          <a:p>
            <a:r>
              <a:rPr lang="ru-RU" dirty="0" smtClean="0"/>
              <a:t>4)Гены</a:t>
            </a:r>
            <a:r>
              <a:rPr lang="ru-RU" dirty="0"/>
              <a:t>, локализованные в одной хромосоме, наследуются совместно, образуя группу сцепления; число групп сцепления равно гаплоидному набору хромосом и постоянно для каждого вида организмов;</a:t>
            </a:r>
          </a:p>
          <a:p>
            <a:r>
              <a:rPr lang="ru-RU" dirty="0" smtClean="0"/>
              <a:t>5)Сцепление </a:t>
            </a:r>
            <a:r>
              <a:rPr lang="ru-RU" dirty="0"/>
              <a:t>генов может нарушаться в процессе кроссинговера, что приводит к образованию рекомбинантных хромосом; частота кроссинговера зависит от расстояния между генами: чем больше расстояние, тем больше величина кроссинговера;</a:t>
            </a:r>
          </a:p>
          <a:p>
            <a:r>
              <a:rPr lang="ru-RU" dirty="0" smtClean="0"/>
              <a:t>6)На </a:t>
            </a:r>
            <a:r>
              <a:rPr lang="ru-RU" dirty="0"/>
              <a:t>основании частот рекомбинации определяют расстояние между генами. Что позволяет строить генетические карты хромосом.</a:t>
            </a:r>
          </a:p>
        </p:txBody>
      </p:sp>
    </p:spTree>
    <p:extLst>
      <p:ext uri="{BB962C8B-B14F-4D97-AF65-F5344CB8AC3E}">
        <p14:creationId xmlns:p14="http://schemas.microsoft.com/office/powerpoint/2010/main" val="134346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849608"/>
          </a:xfrm>
        </p:spPr>
        <p:txBody>
          <a:bodyPr>
            <a:noAutofit/>
          </a:bodyPr>
          <a:lstStyle/>
          <a:p>
            <a:r>
              <a:rPr lang="ru-RU" sz="2000" dirty="0"/>
              <a:t>Группы сцепления разрушаются при кроссинговере, когда происходит обмен участками гомологичных хромосом в профазу I мейоза. Сила сцепления между генами зависит от расстояния между ними: чем дальше гены располагаются друг от друга, тем выше частота кроссинговера и наоборот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Полное </a:t>
            </a:r>
            <a:r>
              <a:rPr lang="ru-RU" sz="2000" dirty="0"/>
              <a:t>сцепление — разновидность сцепленного наследования, при которой гены анализируемых признаков располагаются так близко друг к другу, что кроссинговер между ними становится невозможным. Сцепленное наследование — наследование признаков, гены которых локализованы в одной хромосоме.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6227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Неполное сцепление генов разновидность сцепленного наследования, при которой гены анализируемых признаков располагаются на некотором расстоянии друг от друга, что делает возможным кроссинговер между ними.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36912"/>
            <a:ext cx="7578087" cy="3024336"/>
          </a:xfrm>
        </p:spPr>
      </p:pic>
    </p:spTree>
    <p:extLst>
      <p:ext uri="{BB962C8B-B14F-4D97-AF65-F5344CB8AC3E}">
        <p14:creationId xmlns:p14="http://schemas.microsoft.com/office/powerpoint/2010/main" val="2285028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637468" cy="1362075"/>
          </a:xfrm>
        </p:spPr>
        <p:txBody>
          <a:bodyPr/>
          <a:lstStyle/>
          <a:p>
            <a:r>
              <a:rPr lang="ru-RU" dirty="0" smtClean="0"/>
              <a:t>Список использованной литературы.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2492896"/>
            <a:ext cx="6637467" cy="3294717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foxford.ru/wiki/biologiya/stseplennoe-nasledovanie-genov-hromosomnaya-teoriya-nasledstvennosti</a:t>
            </a:r>
            <a:r>
              <a:rPr lang="ru-RU" dirty="0" smtClean="0"/>
              <a:t> </a:t>
            </a:r>
            <a:endParaRPr lang="ru-RU" dirty="0"/>
          </a:p>
          <a:p>
            <a:pPr marL="457200" indent="-457200">
              <a:buAutoNum type="arabicParenR"/>
            </a:pPr>
            <a:r>
              <a:rPr lang="ru-RU" dirty="0" smtClean="0"/>
              <a:t>Учебник биологии 10 класс</a:t>
            </a:r>
          </a:p>
          <a:p>
            <a:pPr marL="457200" indent="-457200">
              <a:buAutoNum type="arabicParenR"/>
            </a:pPr>
            <a:r>
              <a:rPr lang="en-US" dirty="0"/>
              <a:t>https://</a:t>
            </a:r>
            <a:r>
              <a:rPr lang="en-US" dirty="0" smtClean="0"/>
              <a:t>www.google.com/imgres?imgurl=https%3A%2F%2Fucarecdn.com%2F159105e1-e10f-4bef-a205-f85e025ce317%2F&amp;imgrefurl=https%3A%2F%2Fstepik.org%2Flesson%2F282841%2Fstep%2F1&amp;tbnid</a:t>
            </a:r>
            <a:r>
              <a:rPr lang="ru-RU" dirty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42682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53</TotalTime>
  <Words>605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Хромосомная теория наследственности</vt:lpstr>
      <vt:lpstr>Презентация PowerPoint</vt:lpstr>
      <vt:lpstr> У. Бэтсон и Р. Пеннет</vt:lpstr>
      <vt:lpstr>Опыты Моргана  </vt:lpstr>
      <vt:lpstr>Томас Морган</vt:lpstr>
      <vt:lpstr>Хромосомная теория наследственности</vt:lpstr>
      <vt:lpstr>Группы сцепления разрушаются при кроссинговере, когда происходит обмен участками гомологичных хромосом в профазу I мейоза. Сила сцепления между генами зависит от расстояния между ними: чем дальше гены располагаются друг от друга, тем выше частота кроссинговера и наоборот. Полное сцепление — разновидность сцепленного наследования, при которой гены анализируемых признаков располагаются так близко друг к другу, что кроссинговер между ними становится невозможным. Сцепленное наследование — наследование признаков, гены которых локализованы в одной хромосоме.  </vt:lpstr>
      <vt:lpstr>Неполное сцепление генов разновидность сцепленного наследования, при которой гены анализируемых признаков располагаются на некотором расстоянии друг от друга, что делает возможным кроссинговер между ними.</vt:lpstr>
      <vt:lpstr>Список использованной литературы.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Computir</dc:creator>
  <cp:lastModifiedBy>Computir</cp:lastModifiedBy>
  <cp:revision>4</cp:revision>
  <dcterms:created xsi:type="dcterms:W3CDTF">2022-04-10T14:07:39Z</dcterms:created>
  <dcterms:modified xsi:type="dcterms:W3CDTF">2022-04-24T13:57:11Z</dcterms:modified>
</cp:coreProperties>
</file>