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57" r:id="rId3"/>
    <p:sldId id="260" r:id="rId4"/>
    <p:sldId id="262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0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071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1333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555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12637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747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717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311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11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57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5/13/2022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033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744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613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460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719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99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589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6828" y="493487"/>
            <a:ext cx="8654603" cy="175622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Досуг </a:t>
            </a:r>
            <a:b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« Веселая ярмарка!»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91444" y="4383435"/>
            <a:ext cx="7766936" cy="1096899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Подготовили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Воспитатель старшей группы : Лазакович Н.Д.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Музыкальный руководитель: Хоритонова М.С.</a:t>
            </a:r>
            <a:endParaRPr lang="ru-RU" sz="24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Рисунок 3" descr="Разнообразие и значение традиционного русского орнамента | symbol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5808" y="318712"/>
            <a:ext cx="2685143" cy="2105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3730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sz="2700" b="1" dirty="0">
                <a:solidFill>
                  <a:srgbClr val="C00000"/>
                </a:solidFill>
                <a:latin typeface="Cambria" panose="02040503050406030204" pitchFamily="18" charset="0"/>
              </a:rPr>
              <a:t>В нашем ДОУ прошел фольклорный досуг «Веселая ярмарка».</a:t>
            </a:r>
            <a:br>
              <a:rPr lang="ru-RU" sz="2700" b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ru-RU" sz="2700" b="1" dirty="0">
                <a:solidFill>
                  <a:srgbClr val="C00000"/>
                </a:solidFill>
                <a:latin typeface="Cambria" panose="02040503050406030204" pitchFamily="18" charset="0"/>
              </a:rPr>
              <a:t>Музыкальный зал был оформлен выставкой декоративно прикладного промысла: посуда из дерева, расписные матрешки, деревянные ложки, старинные подносы, полотенца, платки.</a:t>
            </a:r>
            <a:br>
              <a:rPr lang="ru-RU" sz="2700" b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ru-RU" sz="2700" b="1" dirty="0">
                <a:solidFill>
                  <a:srgbClr val="C00000"/>
                </a:solidFill>
                <a:latin typeface="Cambria" panose="02040503050406030204" pitchFamily="18" charset="0"/>
              </a:rPr>
              <a:t>Праздник проходил очень весело, дети и воспитатели, окунулись в мир русского быта и традиций.</a:t>
            </a:r>
            <a:br>
              <a:rPr lang="ru-RU" sz="2700" b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ru-RU" sz="2700" b="1" dirty="0">
                <a:solidFill>
                  <a:srgbClr val="C00000"/>
                </a:solidFill>
                <a:latin typeface="Cambria" panose="02040503050406030204" pitchFamily="18" charset="0"/>
              </a:rPr>
              <a:t>«Веселая ярмарка» началась под русские народные мелодии. Дети увидели на ярмарке изделия из хохломы. Принимали участие в народных подвижных играх, исполняли хороводные танцы и песенки. Также все участники праздника были приглашены на веселый хоровод. Побывав на «Веселой ярмарке», дети получили заряд положительных эмоций, узнали много интересного о народных промыслах и традициях.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 </a:t>
            </a:r>
            <a:br>
              <a:rPr lang="ru-RU" sz="2700" dirty="0"/>
            </a:br>
            <a:r>
              <a:rPr lang="ru-RU" sz="2700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915" y="261257"/>
            <a:ext cx="10624456" cy="578010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 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Разнообразие и значение традиционного русского орнамента | symbol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1032" y="116113"/>
            <a:ext cx="2480024" cy="19449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369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2205" y="203200"/>
            <a:ext cx="4083056" cy="28605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0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75" y="0"/>
            <a:ext cx="4135945" cy="28605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0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74" y="3371905"/>
            <a:ext cx="4135945" cy="31019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0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1208" y="3414616"/>
            <a:ext cx="4135945" cy="31019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0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Разнообразие и значение традиционного русского орнамента | symbols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2724" y="0"/>
            <a:ext cx="1832256" cy="14369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1347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374" y="333829"/>
            <a:ext cx="3079997" cy="38898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11350" y="965200"/>
            <a:ext cx="3889830" cy="29173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3352" y="2126515"/>
            <a:ext cx="2902246" cy="41942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Разнообразие и значение традиционного русского орнамента | symbols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4951" y="-101600"/>
            <a:ext cx="2056148" cy="16124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7137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372" y="361278"/>
            <a:ext cx="8388630" cy="5887122"/>
          </a:xfrm>
          <a:prstGeom prst="rect">
            <a:avLst/>
          </a:prstGeom>
          <a:ln w="127000" cap="rnd">
            <a:solidFill>
              <a:srgbClr val="FF00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Разнообразие и значение традиционного русского орнамента | symbol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0380" y="116114"/>
            <a:ext cx="2313455" cy="18142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3117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</TotalTime>
  <Words>26</Words>
  <Application>Microsoft Office PowerPoint</Application>
  <PresentationFormat>Широкоэкранный</PresentationFormat>
  <Paragraphs>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Cambria</vt:lpstr>
      <vt:lpstr>Trebuchet MS</vt:lpstr>
      <vt:lpstr>Wingdings 3</vt:lpstr>
      <vt:lpstr>Аспект</vt:lpstr>
      <vt:lpstr>Досуг  « Веселая ярмарка!»</vt:lpstr>
      <vt:lpstr>В нашем ДОУ прошел фольклорный досуг «Веселая ярмарка». Музыкальный зал был оформлен выставкой декоративно прикладного промысла: посуда из дерева, расписные матрешки, деревянные ложки, старинные подносы, полотенца, платки. Праздник проходил очень весело, дети и воспитатели, окунулись в мир русского быта и традиций. «Веселая ярмарка» началась под русские народные мелодии. Дети увидели на ярмарке изделия из хохломы. Принимали участие в народных подвижных играх, исполняли хороводные танцы и песенки. Также все участники праздника были приглашены на веселый хоровод. Побывав на «Веселой ярмарке», дети получили заряд положительных эмоций, узнали много интересного о народных промыслах и традициях.    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Досуг  « Веселая ярмарка!»</dc:title>
  <dc:creator>нина</dc:creator>
  <cp:lastModifiedBy>нина</cp:lastModifiedBy>
  <cp:revision>9</cp:revision>
  <dcterms:created xsi:type="dcterms:W3CDTF">2022-05-12T20:11:42Z</dcterms:created>
  <dcterms:modified xsi:type="dcterms:W3CDTF">2022-05-12T21:22:25Z</dcterms:modified>
</cp:coreProperties>
</file>