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50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5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281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22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86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041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51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48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5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13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58D3E-9A73-4EA5-B853-9616EADE8F50}" type="datetimeFigureOut">
              <a:rPr lang="ru-RU" smtClean="0"/>
              <a:t>13.05.2022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2088D-CED9-49E7-98AF-28BB99BEEB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zgius.ru/assets/templates/images/psihologiya/razvitie/286/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343"/>
            <a:ext cx="9171352" cy="68873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44546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МБДОУ «Детский сад общеразвивающего вида №4 «Сказка» </a:t>
            </a:r>
            <a:r>
              <a:rPr lang="ru-RU" sz="2800" b="1" dirty="0" err="1">
                <a:solidFill>
                  <a:srgbClr val="44546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р.п.Култук</a:t>
            </a:r>
            <a:r>
              <a:rPr lang="ru-RU" sz="2800" b="1" dirty="0">
                <a:solidFill>
                  <a:srgbClr val="44546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b="1" dirty="0">
                <a:solidFill>
                  <a:srgbClr val="44546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255924"/>
            <a:ext cx="476798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: Майбах Л.В.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229722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/>
                <a:ea typeface="Times New Roman"/>
              </a:rPr>
              <a:t>«Психологический феномен – </a:t>
            </a:r>
          </a:p>
          <a:p>
            <a:pPr algn="ctr">
              <a:spcAft>
                <a:spcPts val="0"/>
              </a:spcAft>
            </a:pP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/>
                <a:ea typeface="Times New Roman"/>
              </a:rPr>
              <a:t>Позитивное Мышление»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14388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628800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Позитивное Мышление – это наше отношение к жизни, наш позитивный взгляд на Мир, позитивное отношение к самому себе и окружающим, к событиям, которые происходят вокруг нас. Это позитивные мысли, слова и образы, которые и являются нашими помощниками в достижении успеха. Мыслить позитивно – это ожидать счастья, радости, любви и верить в удачное разрешение всех вопросов каждую минуту своей жизни.   </a:t>
            </a: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Негативное, тоже является частью нашей жизни. Негатив и позитив должны балансировать.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1891"/>
            <a:ext cx="1441585" cy="1441585"/>
          </a:xfrm>
        </p:spPr>
      </p:pic>
    </p:spTree>
    <p:extLst>
      <p:ext uri="{BB962C8B-B14F-4D97-AF65-F5344CB8AC3E}">
        <p14:creationId xmlns:p14="http://schemas.microsoft.com/office/powerpoint/2010/main" val="183312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https://mozgius.ru/assets/templates/images/psihologiya/razvitie/286/1.jpg">
            <a:hlinkClick r:id="rId3" tooltip="&quot;Между позитивным и негативным образом мыслей существует принципиальная разница&quot;"/>
          </p:cNvPr>
          <p:cNvPicPr/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511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1800200" cy="1508021"/>
          </a:xfrm>
        </p:spPr>
      </p:pic>
      <p:sp>
        <p:nvSpPr>
          <p:cNvPr id="4" name="Прямоугольник 3"/>
          <p:cNvSpPr/>
          <p:nvPr/>
        </p:nvSpPr>
        <p:spPr>
          <a:xfrm>
            <a:off x="349660" y="2204864"/>
            <a:ext cx="8424936" cy="4504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Позитивное мышление – это особый вид отношения к окружающему миру и людям, к произошедшим и будущим событиям, заключающийся в принятии их с положительной точки зрения.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     Психология Позитивного Мышления помогает нам культивировать в себе созидательные, жизнеутверждающие эмоции, способствующие выздоровлению и сохранению хорошего самочувствия организма. Эта работа основана на сознательном выборе мыслей и эмоций, которые мы пускаем в себя, в своё сознание, в свой организм, в свою жизнь, и, естественно, получаем соответствующие плоды.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342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448272" cy="1414557"/>
          </a:xfrm>
        </p:spPr>
      </p:pic>
      <p:sp>
        <p:nvSpPr>
          <p:cNvPr id="4" name="Прямоугольник 3"/>
          <p:cNvSpPr/>
          <p:nvPr/>
        </p:nvSpPr>
        <p:spPr>
          <a:xfrm>
            <a:off x="151803" y="1807922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       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Давайте подумаем: какие чувства и эмоции помогают нам чувствовать себя здоровыми и радоваться жизни, а какие разрушают нас? И какие эмоции мы испытываем чаще всего?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 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Упражнение «Тик-так» 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 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Цель: позитивное отношение к происходящему, принять и дать себе возможность отпустить ситуацию.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 </a:t>
            </a:r>
            <a:r>
              <a:rPr lang="ru-RU" sz="2400" i="1" dirty="0" smtClean="0">
                <a:effectLst/>
                <a:latin typeface="Times New Roman"/>
                <a:ea typeface="Times New Roman"/>
              </a:rPr>
              <a:t>Инструкция: надо заполнить таблицу. В таблице 4 графы. Сначала представьте трудную ситуацию, затем опишите чувства, которые испытываете в этой ситуации, затем мысль (отношение к происходящему), которая возникает и, наконец, решение стоит это нести с собой или нет. Помните, наше подсознание не фиксирует частицу «НЕ», поэтому ее употреблять не стоит в правильной мысли.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 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905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628800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Позитивное мышление - один из важнейших инструментов и важный этап в развитии личности, залог делового успеха, межличностной и внутренней гармонии.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этом, позитивное мышление должно быть реалистичным, конструктивным и ответственным. Если вам нездоровиться, у вас высокая температура и тяжелый кашель, вы можете свое состояние интерпретировать по разному, от "Ужас, я умираю" до "Все в порядке, выздоравливаю". Второе, позитивное отношение - полезнее и для здоровья, и для души. Однако рассказывать себе и другим, что это вообще все ерунда, отказываться полоскать горло и сидеть неодетым на сквозняке - это другое. Это не позитивное мышление, а глупость и безответственность.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09587"/>
            <a:ext cx="2286001" cy="131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93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9532" y="1278203"/>
            <a:ext cx="8424936" cy="557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    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Человек, обладающий позитивным мышлением, стремится не игнорировать существующую проблему, а взглянуть на неё под другим углом, основываясь на вере в собственные силы. Этим он в корне отличается от негативно настроенного человека, не верящего в самого себя.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И, если вы хотите что-то в жизни изменить, начинайте с себя и начинайте с изменения мышления. Изменитесь вы - изменится и окружающие вас люди и мир. Вспомните, что мир и люди отвечают на те сигналы, которые вы им посылаете. Позитивного и конструктивного настроя вам!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Изменим свой образ мыслей, и мир вокруг изменится. Он станет таким, каким мы  захотим его увидеть.  И мы этого достойны!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1728192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15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0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Благодарю </a:t>
            </a:r>
          </a:p>
          <a:p>
            <a:pPr marL="0" indent="0" algn="ctr">
              <a:buNone/>
            </a:pPr>
            <a:r>
              <a:rPr lang="ru-RU" sz="10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marL="0" indent="0" algn="ctr">
              <a:buNone/>
            </a:pPr>
            <a:r>
              <a:rPr lang="ru-RU" sz="10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внимание!</a:t>
            </a:r>
            <a:endParaRPr lang="ru-RU" sz="10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68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247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МБДОУ «Детский сад общеразвивающего вида №4 «Сказка» р.п.Култук»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№4 «Сказка» р.п.Култук»</dc:title>
  <dc:creator>Пользователь Windows</dc:creator>
  <cp:lastModifiedBy>Пользователь Windows</cp:lastModifiedBy>
  <cp:revision>17</cp:revision>
  <dcterms:created xsi:type="dcterms:W3CDTF">2022-05-12T03:13:35Z</dcterms:created>
  <dcterms:modified xsi:type="dcterms:W3CDTF">2022-05-13T06:55:14Z</dcterms:modified>
</cp:coreProperties>
</file>