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5C5C658-DBCC-4204-B398-C055FD74A0F4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E9AAD99-0B37-4D4D-90C9-36ACD0BB7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C658-DBCC-4204-B398-C055FD74A0F4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AD99-0B37-4D4D-90C9-36ACD0BB7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C658-DBCC-4204-B398-C055FD74A0F4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AD99-0B37-4D4D-90C9-36ACD0BB7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C658-DBCC-4204-B398-C055FD74A0F4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AD99-0B37-4D4D-90C9-36ACD0BB7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5C5C658-DBCC-4204-B398-C055FD74A0F4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E9AAD99-0B37-4D4D-90C9-36ACD0BB7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C658-DBCC-4204-B398-C055FD74A0F4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AD99-0B37-4D4D-90C9-36ACD0BB7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C658-DBCC-4204-B398-C055FD74A0F4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AD99-0B37-4D4D-90C9-36ACD0BB7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C658-DBCC-4204-B398-C055FD74A0F4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AD99-0B37-4D4D-90C9-36ACD0BB7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C658-DBCC-4204-B398-C055FD74A0F4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AD99-0B37-4D4D-90C9-36ACD0BB7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C658-DBCC-4204-B398-C055FD74A0F4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AD99-0B37-4D4D-90C9-36ACD0BB7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5C658-DBCC-4204-B398-C055FD74A0F4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AD99-0B37-4D4D-90C9-36ACD0BB7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5C5C658-DBCC-4204-B398-C055FD74A0F4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E9AAD99-0B37-4D4D-90C9-36ACD0BB7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1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2060848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«Формы сотрудничества детского сада и родителей в группах раннего возраста»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4797152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Воспитатели: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Епанчинцева В.В,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Ожегова И.И.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33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тттттттттттт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556792"/>
            <a:ext cx="2650312" cy="4708201"/>
          </a:xfrm>
          <a:prstGeom prst="rect">
            <a:avLst/>
          </a:prstGeom>
        </p:spPr>
      </p:pic>
      <p:pic>
        <p:nvPicPr>
          <p:cNvPr id="6" name="Рисунок 5" descr="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2708920"/>
            <a:ext cx="3563888" cy="2642427"/>
          </a:xfrm>
          <a:prstGeom prst="rect">
            <a:avLst/>
          </a:prstGeom>
        </p:spPr>
      </p:pic>
      <p:pic>
        <p:nvPicPr>
          <p:cNvPr id="7" name="Рисунок 6" descr="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48264" y="2924944"/>
            <a:ext cx="1927225" cy="3429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83768" y="1412776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Изготовление поделок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;</a:t>
            </a:r>
            <a:endParaRPr lang="ru-RU" dirty="0"/>
          </a:p>
        </p:txBody>
      </p:sp>
      <p:pic>
        <p:nvPicPr>
          <p:cNvPr id="4" name="Содержимое 3" descr="333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323528" y="0"/>
            <a:ext cx="828092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Также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педагогической практике нами используются различные виды наглядности: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уголок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для родителей,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котором содержатся  материалы информационного характера: правила для родителей, распорядок дня, объявления, расписание работы специалистов и медицинского персонала;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разнообразные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выставки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совместного творчества взрослых и детей к праздникам и традиционным мероприятиям ДОУ, фотовыставки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фотоотчеты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 работе группы на сайте ДОУ;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информационные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листки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объявления о собраниях,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событиях;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просьбы 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помощи, поздравления с праздниками;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памятки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родителей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интересующие их темы и с целью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просвещения;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папки–передвижки: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огда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родители ознакомятся с содержанием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папки-передвижки,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выясняем о пользе прочитанного материала, отвечаем на возникшие вопросы, выслушиваем предложения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33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9552" y="260648"/>
            <a:ext cx="770485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Об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эффективности, проводимой в дошкольном учреждении работы с родителями, свидетельствуют: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проявление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родителей интереса к содержанию образовательного процесса с детьми;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увеличение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количества вопросов к педагогу, касающихся личности ребенка, 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интересов, способностей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потребностей;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стремление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взрослых к индивидуальным контактам с воспитателем и специалистами;  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совместная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деятельность родителей, педагогов и детей положительно влияет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воспитанников;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размышление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родителей о тех или иных методах воспитания;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повышение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их активности в совместных мероприятиях.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Однако,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пока еще инициатива больше исходит от педагогов, но уже хорошо, что родители с удовольствием поддерживают нас.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вауыыи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404664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Формы работы с родителями в соответствии с ФГОС ДО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1268760"/>
            <a:ext cx="86044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Характерной тенденцией современного периода в развитии отечественного образования является стремление образовательных учреждений к открытости, которая предполагает и участие общества в жизни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ДОУ.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Немаловажную роль в процессе становления открытости играют родители, которые являются основными социальными заказчиками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ДОУ.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взаимодействие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педагогов с ними просто невозможно без учета интересов и запросов семьи.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Проблема вовлечения родителей в единое пространство детского развития в ДОУ решается в трех направлениях: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повышение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педагогической культуры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родителей;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вовлечение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родителей в деятельность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ДОУ;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совместная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работа по обмену опытом.</a:t>
            </a:r>
          </a:p>
        </p:txBody>
      </p:sp>
      <p:pic>
        <p:nvPicPr>
          <p:cNvPr id="9" name="Содержимое 8" descr="333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10" name="TextBox 9"/>
          <p:cNvSpPr txBox="1"/>
          <p:nvPr/>
        </p:nvSpPr>
        <p:spPr>
          <a:xfrm>
            <a:off x="683568" y="1340768"/>
            <a:ext cx="734481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Характерной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тенденцией современного периода в развитии отечественного образования является стремление образовательных учреждений к открытости, которая предполагает и участие общества в жизни ДОУ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Немаловажную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роль в процессе становления открытости играют родители, которые являются основными социальными заказчиками ДОУ. И взаимодействие педагогов с ними просто невозможно без учета интересов и запросов семьи.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Проблема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вовлечения родителей в единое пространство детского развития в ДОУ решается в трех направлениях:</a:t>
            </a:r>
          </a:p>
          <a:p>
            <a:pPr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повышение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педагогической культуры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родителей;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вовлечение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родителей в деятельность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ДОУ;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совместная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работа по обмену опытом.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19672" y="260648"/>
            <a:ext cx="6192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Формы работы с родителями в соответствии с ФГОС ДО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333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3568" y="117693"/>
            <a:ext cx="705678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Перед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нами поставлена цель: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сделать родителей активными участниками педагогического процесса, оказав им помощь в реализации ответственности за воспитание и обучение детей.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Для её достижения 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координации деятельности детского сада и родителей мы работаем над решением следующих задач: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становить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партнерские отношения с семьей каждого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воспитанника;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объединить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усилия семьи и детского сада для развития и воспитания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создать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атмосферу взаимопонимания, общности интересов, позитивный настрой на общение и доброжелательную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взаимоподдержку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родителей, воспитанников и педагогов детского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сада;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активизировать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обогащать умения родителей по воспитанию детей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33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27584" y="260648"/>
            <a:ext cx="777686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детский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сад,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взаимодействуя друг с другом, создают оптимальные условия для полноценного развития ребенка, накопления определенного социального опыта.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Организация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общения педагога с родителями воспитанников остается одной из наиболее сложных проблем в деятельности дошкольного образовательного учреждения.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Современные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родители в большинстве своем люди грамотные, осведомленные и, конечно, хорошо знающие, как им надо воспитывать своих детей. Поэтому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позиция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наставления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простая пропаганда педагогических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знаний сегодня вряд 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принесут положительные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результаты. Гораздо эффективнее будут создание атмосферы взаимопомощи и поддержки семьи в сложных педагогических ситуациях, демонстрация заинтересованности коллектива детского сада разобраться в проблемах семьи и искреннее желание помочь.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33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67544" y="692696"/>
            <a:ext cx="763284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своей группе мы активно сотрудничаем с родителями, используя разные формы работы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нетрадиционные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формы организации родительских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собраний;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мастер-классы;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дни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открытых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дверей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участие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родителей в семейных конкурсах,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выставках;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организация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совместной трудовой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наглядное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оформление стендов, уголков,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фотовыставки;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консультации;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анкетирование;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индивидуальные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беседы 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33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908720"/>
            <a:ext cx="2736304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0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3545632"/>
            <a:ext cx="2592288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043608" y="188640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Мастер – класс по развитию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елкой моторики рук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дддддд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908720"/>
            <a:ext cx="3491880" cy="3645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33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988840"/>
            <a:ext cx="4377763" cy="3605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1628800"/>
            <a:ext cx="3523738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267744" y="548680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Открытое занятие по физическому развитию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33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1988840"/>
            <a:ext cx="5328592" cy="3996444"/>
          </a:xfrm>
          <a:prstGeom prst="rect">
            <a:avLst/>
          </a:prstGeom>
        </p:spPr>
      </p:pic>
      <p:pic>
        <p:nvPicPr>
          <p:cNvPr id="5" name="Рисунок 4" descr="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628800"/>
            <a:ext cx="3489852" cy="46531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1680" y="692696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Совместный труд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33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700808"/>
            <a:ext cx="4896544" cy="3672408"/>
          </a:xfrm>
          <a:prstGeom prst="rect">
            <a:avLst/>
          </a:prstGeom>
        </p:spPr>
      </p:pic>
      <p:pic>
        <p:nvPicPr>
          <p:cNvPr id="6" name="Рисунок 5" descr="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2276872"/>
            <a:ext cx="2916324" cy="38884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1600" y="836712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Участие в благотворительных акциях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112</TotalTime>
  <Words>149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;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Любовь</cp:lastModifiedBy>
  <cp:revision>2</cp:revision>
  <dcterms:created xsi:type="dcterms:W3CDTF">2022-03-11T17:52:26Z</dcterms:created>
  <dcterms:modified xsi:type="dcterms:W3CDTF">2022-03-13T18:50:16Z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726678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