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65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94660"/>
  </p:normalViewPr>
  <p:slideViewPr>
    <p:cSldViewPr snapToGrid="0">
      <p:cViewPr varScale="1">
        <p:scale>
          <a:sx n="60" d="100"/>
          <a:sy n="60" d="100"/>
        </p:scale>
        <p:origin x="7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359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3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85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553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641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2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4788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376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19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849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642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0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55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74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7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9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85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D003F3-D034-4E03-9E15-C7D5121C0BAF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BBFC5E-9D8E-4FB2-90C0-4F1D33438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66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901" y="876300"/>
            <a:ext cx="10985500" cy="544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«Безопасность детей в сети Интернет</a:t>
            </a:r>
            <a:r>
              <a:rPr lang="ru-RU" sz="40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en-US" sz="4000" b="1" dirty="0" smtClean="0">
              <a:solidFill>
                <a:srgbClr val="0D0D0D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sz="4000" b="1" dirty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endParaRPr lang="en-US" sz="4000" b="1" dirty="0" smtClean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endParaRPr lang="en-US" sz="4000" b="1" dirty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endParaRPr lang="en-US" sz="4000" b="1" dirty="0" smtClean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endParaRPr lang="en-US" sz="4000" b="1" dirty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endParaRPr lang="en-US" sz="4000" b="1" dirty="0" smtClean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endParaRPr lang="en-US" sz="4000" b="1" dirty="0">
              <a:solidFill>
                <a:srgbClr val="0D0D0D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D0D0D"/>
                </a:solidFill>
                <a:latin typeface="Times New Roman" panose="02020603050405020304" pitchFamily="18" charset="0"/>
              </a:rPr>
              <a:t>Подготовила воспитатель подготовительной группы «</a:t>
            </a:r>
            <a:r>
              <a:rPr lang="ru-RU" sz="2000" b="1" dirty="0" err="1" smtClean="0">
                <a:solidFill>
                  <a:srgbClr val="0D0D0D"/>
                </a:solidFill>
                <a:latin typeface="Times New Roman" panose="02020603050405020304" pitchFamily="18" charset="0"/>
              </a:rPr>
              <a:t>Журавушки</a:t>
            </a:r>
            <a:r>
              <a:rPr lang="ru-RU" sz="2000" b="1" dirty="0" smtClean="0">
                <a:solidFill>
                  <a:srgbClr val="0D0D0D"/>
                </a:solidFill>
                <a:latin typeface="Times New Roman" panose="02020603050405020304" pitchFamily="18" charset="0"/>
              </a:rPr>
              <a:t>» </a:t>
            </a:r>
            <a:r>
              <a:rPr lang="ru-RU" sz="2000" b="1" dirty="0" err="1" smtClean="0">
                <a:solidFill>
                  <a:srgbClr val="0D0D0D"/>
                </a:solidFill>
                <a:latin typeface="Times New Roman" panose="02020603050405020304" pitchFamily="18" charset="0"/>
              </a:rPr>
              <a:t>Костюкевич</a:t>
            </a:r>
            <a:r>
              <a:rPr lang="ru-RU" sz="2000" b="1" dirty="0" smtClean="0">
                <a:solidFill>
                  <a:srgbClr val="0D0D0D"/>
                </a:solidFill>
                <a:latin typeface="Times New Roman" panose="02020603050405020304" pitchFamily="18" charset="0"/>
              </a:rPr>
              <a:t> О.В.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989" y="1929200"/>
            <a:ext cx="5521324" cy="367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100" y="612845"/>
            <a:ext cx="1117600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1900" u="sng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Советы для родителей </a:t>
            </a:r>
            <a:r>
              <a:rPr lang="ru-RU" sz="1900" u="sng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</a:t>
            </a:r>
            <a:r>
              <a:rPr lang="ru-RU" sz="1900" u="sng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6-8 лет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таком  возрасте желательно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работать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сети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 только  в присутствии родителей; 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объясните ребенку, что общение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Интернет – это не реальная  жизнь, а своего  рода игра При этом  постарайтесь 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направить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усилия на познание мира; 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Добавьте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детские сайты в раздел Избранное. Создайте там папку для сайтов, которые посещают ваши дети; 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Используйте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специальные детские поисковые машины, типа 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MSN Kids Search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search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msn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kids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default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900" dirty="0" err="1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aspx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YCHM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); 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Используйте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средства блокирования нежелательного контента как дополнение к стандартному Родительскому контролю; 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Научите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вашего ребенка никогда не выдавать в Интернет информацию о себе и своей семье; </a:t>
            </a:r>
            <a:endParaRPr lang="ru-RU" sz="19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Приучите 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вашего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сообщать вам 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любых угрозах или тревогах</a:t>
            </a:r>
            <a:r>
              <a:rPr lang="ru-RU" sz="19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связанных с </a:t>
            </a:r>
            <a:r>
              <a:rPr lang="ru-RU" sz="19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несколько четких и жестких правил для ребенка, чтобы контролировать расписание, время подключения и способ использования им Интернета. Убедитесь, что установленные правила выполняются. Особенно важно контролировать выход ребенка в Интернет в ночное время.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антивирус – союзник в защите Вашего ребенка от опасностей Интернета.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не следует давать свой пароль кому-либо, за исключением взрослых членов семьи.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9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объяснить ребенку, что он не должен делать того, что может стоить семье денег, кроме случаев, когда рядом с ним находятся родители.</a:t>
            </a:r>
          </a:p>
          <a:p>
            <a:pPr indent="270510"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1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600" y="914400"/>
            <a:ext cx="10553700" cy="5671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наладить 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онтакт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ребенком.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 запрещайте ребенку пользоваться интернетом, но постарайтесь установить регламент пользования.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 тем, какие сайты посещает Ваш ребенок.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ребенку заняться чем-то вместе, постарайтесь его чем-то увлечь.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 интернет-зависимостью субъективно ощущают невозможность обходиться без сети. Постарайтесь тактично поговорить об этом с ребенком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обеспокоены безопасностью ребенка при его работе в Интернете, если ребенок подвергся опасности или стал жертвой сетевых преследователей и мошенников: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Обратитесь на линию помощи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detionline.com</a:t>
            </a: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помогут решить проблему, а также проконсультируют по вопросу безопасного использования детьми мобильной связи и Интернет. 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63600" y="584200"/>
            <a:ext cx="10375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справляться с интернет-зависимостью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4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sveta\Desktop\карт 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155" y="1666864"/>
            <a:ext cx="6854845" cy="43826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32000" y="1168400"/>
            <a:ext cx="624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для ребёнка примером! </a:t>
            </a:r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3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45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5500" y="863600"/>
            <a:ext cx="1051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настоящее время компьютер стал неотъемлемой частью нашей жизни. Интернет является своеобразным окном в мир, через который можно   получить доступ к любой информации или поделиться ею.</a:t>
            </a:r>
          </a:p>
          <a:p>
            <a:pPr indent="270510"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пользователей Интернета в России стремительно растет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молодеет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доля  детской  аудитории  среди  них  очень велика.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многих детей Интернет становится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информационной средой, без которой они не представляют себе жизнь. Вместе с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тем, в Интернете содержится огромная  масса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информации,  которая  является запрещенной для детей,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как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нанести вред  их физическому и психическому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здоровью, духовному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нравственному развитию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 связи с постоянным ростом несовершеннолетних пользователей, остро стоит проблема обеспечения информационной  безопасности  детей в сети Интернет.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6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977900"/>
            <a:ext cx="10642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Согласно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российскому законодательству информационная безопасность детей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состояние защищенности детей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котором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отсутствует риск, связанный с причинением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информацией, в том числе распространяемой в сети Интернет,  вреда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здоровью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физическому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психическому, духовному и нравственному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 закон  от  29.12.2010  №  436-ФЗ  «О защите детей от информации, причиняющей вред их здоровью и развитию»).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обеспечение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информационной  грамотности  признаны эффективной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мерой противодействия  посягательств Достичь высоких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результатов  в  обеспечении  информационной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безопасности детей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невозможно без привлечения родителей. Часто родители не понимают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недооценивают угрозы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которым подвергается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сети Интернет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Сегодня мы рассмотрим виды существующих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 угроз и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обеспечению безопасности ребенка в сети Интернет дома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0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1200" y="939800"/>
            <a:ext cx="11010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4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Статистика </a:t>
            </a:r>
            <a:r>
              <a:rPr lang="ru-RU" sz="24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посещения детьми интернета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Компания </a:t>
            </a:r>
            <a:r>
              <a:rPr lang="ru-RU" sz="2400" dirty="0" err="1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RUметрика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провела масштабное исследование, сделав следующие выводы: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Детская аудитория Интернета составляет почти 9 млн. Из них три четверти пользуются ресурсами без контроля со стороны родителей.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Около 40 % детей посещают сайты, содержащие материалы с пометкой 18+.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Примерно 20% просматривают видео, содержащее сцены насилия, а также другие нежелательные материалы (нецензурная лексика, наркотики, суициды).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половина детей не встречали в сети ссылок или ресурсов, содержание которых не предназначено для детей.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800" y="4357152"/>
            <a:ext cx="2516804" cy="181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3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4700" y="17653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Лень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Одиночество, отсутствие друзей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заманивают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Кажущаяся легкость в общении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 семье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занять себя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много свободного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44700" y="1003300"/>
            <a:ext cx="8369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дети уходят в Интернет?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600" y="3170936"/>
            <a:ext cx="4254499" cy="283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8800" y="889000"/>
            <a:ext cx="109347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24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</a:t>
            </a:r>
            <a:r>
              <a:rPr lang="ru-RU" sz="24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угроз сети </a:t>
            </a:r>
            <a:r>
              <a:rPr lang="ru-RU" sz="24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Угроза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заражения вредоносным ПО. Ведь для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распространения     вредоносного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и проникновения в компьютеры используется целый спектр методов. Среди таких  методов  можно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отметить не только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почту,  компакт-диски,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дискеты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прочие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сменные носители информации или скачанные из Интернет файлы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программное обеспечение для мгновенного обмена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сообщениями сегодня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являются простым способом распространения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вирусов,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как очень часто используются для прямой передачи файлов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Дети,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неискушенные в вопросах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социальной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инженерии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легко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попасться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уговоры злоумышленника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Этот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часто используется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хакерами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распространения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троянских вирусов.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886" y="4648199"/>
            <a:ext cx="1952876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3100" y="292101"/>
            <a:ext cx="10744200" cy="618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endParaRPr lang="ru-RU" sz="2400" dirty="0">
              <a:solidFill>
                <a:srgbClr val="0D0D0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 к нежелательному содержимому. Ведь сегодня дела обстоят таким образом,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любой ребенок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выходящий в Интернет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просматривать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любые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это насилие,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наркотики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порнография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страницы,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подталкивающие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молодежь к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самоубийствам,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анорексии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убийствам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страницы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националистической или фашистской идеологией и многое-многое другое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Ведь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это доступно в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сети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ограничений. Часто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бывает так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просмотр этих страниц даже не зависит от ребенка, ведь на многих сайтах отображаются всплывающие окна содержащие любую информацию;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Контакты с незнакомыми людьми с помощью чатов или электронной почты. Все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чаще и чаще злоумышленники используют эти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каналы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того, чтобы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заставить детей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выдать личную информацию. Выдавая себя за сверстника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жертвы, они могут выведывать личную информацию и искать личной встречи;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Неконтролируемые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покупки. Не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смотря на то, что покупки через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 пока еще являются новшеством для большинства из нас,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скоро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эта угроза может стать весьма актуальной.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9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612844"/>
            <a:ext cx="1069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правила безопасности при работе в сети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Посещайте Интернет вместе с детьми. Поощряйте ваших детей делиться с вами их успехами и неудачами в деле освоения Интернет;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2.Объясните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детям, что если в Интернет что-либо беспокоит их, то им следует не скрывать этого, а поделиться с вами своим беспокойством;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3.Объясните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ребенку,  что  при  общении  в  чатах,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использовании программ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мгновенного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обмена сообщениями, использовании он-</a:t>
            </a:r>
            <a:r>
              <a:rPr lang="ru-RU" sz="2400" dirty="0" err="1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лайн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игр и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других  ситуациях,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требующих регистрации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нельзя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реальное имя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помогите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вашему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ребенку выбрать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регистрационное имя, не содержащее никакой личной информации;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4. Объясните ребенку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нельзя выдавать свои личные данные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как домашний адрес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номер телефона и любую другую личную 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информацию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например, любимое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прогулки, время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возвращения домой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место работы отца или матери и т.д.;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200" y="4704972"/>
            <a:ext cx="2374900" cy="133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9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100" y="889844"/>
            <a:ext cx="103251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Объясните своему ребенку, что в реальной жизни и в Интернет нет разницы между неправильными и правильными поступками;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Научите ваших детей уважать собеседников в Интернет. Убедитесь, что они понимают,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правила хорошего тона действуют одинаково в Интернет 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реальной жизни;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Скажите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им, что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никогда не стоит встречаться с друзьями из Интернет. Ведь люди могут оказаться совсем не теми, за кого себя выдают;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Объясните детям, что далеко не все, что они могут прочесть или  увидеть в Интернет– правда. Приучите их спрашивать о том, в чем они не уверены;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Не забывайте контролировать детей в Интернет с помощью специального программного обеспечения. Это поможет вам отфильтровывать вредоносное содержание, выяснить, какие сайты на самом деле посещает ваш ребенок и что он там делает.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46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167</TotalTime>
  <Words>1164</Words>
  <Application>Microsoft Office PowerPoint</Application>
  <PresentationFormat>Широкоэкранный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kostyukevich@rambler.ru</dc:creator>
  <cp:lastModifiedBy>kostyukevich@rambler.ru</cp:lastModifiedBy>
  <cp:revision>62</cp:revision>
  <dcterms:created xsi:type="dcterms:W3CDTF">2022-03-01T20:49:56Z</dcterms:created>
  <dcterms:modified xsi:type="dcterms:W3CDTF">2022-05-12T21:40:48Z</dcterms:modified>
</cp:coreProperties>
</file>