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89ABC-F7FE-4ED3-9A84-E3A94D314B57}" type="datetimeFigureOut">
              <a:rPr lang="ru-RU" smtClean="0"/>
              <a:pPr/>
              <a:t>13.05.2022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A94409A-9AA9-4196-8B73-423C5A1080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89ABC-F7FE-4ED3-9A84-E3A94D314B57}" type="datetimeFigureOut">
              <a:rPr lang="ru-RU" smtClean="0"/>
              <a:pPr/>
              <a:t>13.05.2022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4409A-9AA9-4196-8B73-423C5A108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A94409A-9AA9-4196-8B73-423C5A1080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89ABC-F7FE-4ED3-9A84-E3A94D314B57}" type="datetimeFigureOut">
              <a:rPr lang="ru-RU" smtClean="0"/>
              <a:pPr/>
              <a:t>13.05.2022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89ABC-F7FE-4ED3-9A84-E3A94D314B57}" type="datetimeFigureOut">
              <a:rPr lang="ru-RU" smtClean="0"/>
              <a:pPr/>
              <a:t>13.05.2022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A94409A-9AA9-4196-8B73-423C5A1080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89ABC-F7FE-4ED3-9A84-E3A94D314B57}" type="datetimeFigureOut">
              <a:rPr lang="ru-RU" smtClean="0"/>
              <a:pPr/>
              <a:t>13.05.2022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A94409A-9AA9-4196-8B73-423C5A1080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8189ABC-F7FE-4ED3-9A84-E3A94D314B57}" type="datetimeFigureOut">
              <a:rPr lang="ru-RU" smtClean="0"/>
              <a:pPr/>
              <a:t>13.05.2022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4409A-9AA9-4196-8B73-423C5A1080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89ABC-F7FE-4ED3-9A84-E3A94D314B57}" type="datetimeFigureOut">
              <a:rPr lang="ru-RU" smtClean="0"/>
              <a:pPr/>
              <a:t>13.05.2022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A94409A-9AA9-4196-8B73-423C5A1080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89ABC-F7FE-4ED3-9A84-E3A94D314B57}" type="datetimeFigureOut">
              <a:rPr lang="ru-RU" smtClean="0"/>
              <a:pPr/>
              <a:t>13.05.2022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A94409A-9AA9-4196-8B73-423C5A108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89ABC-F7FE-4ED3-9A84-E3A94D314B57}" type="datetimeFigureOut">
              <a:rPr lang="ru-RU" smtClean="0"/>
              <a:pPr/>
              <a:t>13.05.2022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A94409A-9AA9-4196-8B73-423C5A108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A94409A-9AA9-4196-8B73-423C5A1080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89ABC-F7FE-4ED3-9A84-E3A94D314B57}" type="datetimeFigureOut">
              <a:rPr lang="ru-RU" smtClean="0"/>
              <a:pPr/>
              <a:t>13.05.2022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A94409A-9AA9-4196-8B73-423C5A1080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8189ABC-F7FE-4ED3-9A84-E3A94D314B57}" type="datetimeFigureOut">
              <a:rPr lang="ru-RU" smtClean="0"/>
              <a:pPr/>
              <a:t>13.05.2022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8189ABC-F7FE-4ED3-9A84-E3A94D314B57}" type="datetimeFigureOut">
              <a:rPr lang="ru-RU" smtClean="0"/>
              <a:pPr/>
              <a:t>13.05.2022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A94409A-9AA9-4196-8B73-423C5A1080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3645024"/>
            <a:ext cx="6840760" cy="2736304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Родительское собрание 8п класса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«Организация дистанционного обучения в условиях самоизоляции. Обеспечение безопасности детей. Об опасности короновируса. Рекомендации Роспотребнадзора по организации дистанционного обучения»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Кл. рук. Джура Е.Н.    </a:t>
            </a:r>
            <a:r>
              <a:rPr lang="ru-RU" sz="2400" dirty="0" smtClean="0">
                <a:solidFill>
                  <a:schemeClr val="tx1"/>
                </a:solidFill>
              </a:rPr>
              <a:t>23.04.2020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3123778"/>
          </a:xfrm>
        </p:spPr>
        <p:txBody>
          <a:bodyPr>
            <a:normAutofit/>
          </a:bodyPr>
          <a:lstStyle/>
          <a:p>
            <a:r>
              <a:rPr lang="ru-RU" dirty="0"/>
              <a:t>Рекомендации Роспотребнадзора по организации </a:t>
            </a:r>
            <a:r>
              <a:rPr lang="ru-RU" dirty="0" smtClean="0"/>
              <a:t>дистанционного обучения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8173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дистанц занятия\род.собрание\image_gallery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648" y="188640"/>
            <a:ext cx="9025021" cy="638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8669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Организация рабочего места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«Малоподвижное положение за партой или рабочим столом отражается на функционировании многих систем организма школьника, особенно сердечно-сосудистой и дыхательной. При длительном сидении дыхание становится менее глубоким, обмен веществ понижается, происходит застой крови в нижних конечностях, что ведет к снижению работоспособности всего организма и особенно мозга: снижается внимание, ослабляется память, нарушается координация движений, увеличивается время мыслительных операций», – указано в сообщении, опубликованном на сайте ведомства.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0383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Положение за рабочим столом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Рабочее место школьника должно располагаться у окна для достаточного количества естественного света, но при этом ребенку необходим дополнительный источник света – настольная лампа. У правшей она должна находиться слева, у левшей – справа.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5485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D:\дистанц занятия\род.собрание\infograph0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188640"/>
            <a:ext cx="8784975" cy="6271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9354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Положение за рабочим столом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Если у ребенка на столе установлен монитор, то он должен располагаться так, чтобы к нему не приходилось поворачиваться. Книги лучше всего ставить на подставку на расстояние вытянутой руки до глаз: это позволяет держать голову прямо, что способствует снижению нагрузки на шейный отдел позвоночника и предотвращает появление близорукости. Когда школьник опирается на спинку стула, между его грудью и столом должно быть расстояние, равное ширине его ладони.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810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Положение за рабочим столом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Во время занятий рекомендуется сохранять правильную рабочую позу: нужно глубоко сидеть на стуле, держать голову и корпус ровно, ноги должны быть согнуты в тазобедренном и коленном суставах, ступни опираться на пол, а предплечья свободно лежать на столе.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7991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052736"/>
            <a:ext cx="3898776" cy="504056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chemeClr val="tx1"/>
                </a:solidFill>
              </a:rPr>
              <a:t>Для профилактики переутомления </a:t>
            </a:r>
            <a:r>
              <a:rPr lang="ru-RU" sz="3600" dirty="0" err="1">
                <a:solidFill>
                  <a:schemeClr val="tx1"/>
                </a:solidFill>
              </a:rPr>
              <a:t>Роспотребнадзор</a:t>
            </a:r>
            <a:r>
              <a:rPr lang="ru-RU" sz="3600" dirty="0">
                <a:solidFill>
                  <a:schemeClr val="tx1"/>
                </a:solidFill>
              </a:rPr>
              <a:t> рекомендует проводить разминку и гимнастику для глаз каждые 30–45 минут.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8" name="Picture 2" descr="D:\дистанц занятия\род.собрание\1530472266_po_norbekovu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60648"/>
            <a:ext cx="4331043" cy="6406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81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дистанц занятия\род.собрание\infograph0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51467" y="1527175"/>
            <a:ext cx="6404553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дистанц занятия\род.собрание\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83023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133</TotalTime>
  <Words>301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Georgia</vt:lpstr>
      <vt:lpstr>Wingdings</vt:lpstr>
      <vt:lpstr>Wingdings 2</vt:lpstr>
      <vt:lpstr>Официальная</vt:lpstr>
      <vt:lpstr>Рекомендации Роспотребнадзора по организации дистанционного обучения</vt:lpstr>
      <vt:lpstr>Презентация PowerPoint</vt:lpstr>
      <vt:lpstr>Организация рабочего места</vt:lpstr>
      <vt:lpstr>Положение за рабочим столом</vt:lpstr>
      <vt:lpstr>Презентация PowerPoint</vt:lpstr>
      <vt:lpstr>Положение за рабочим столом</vt:lpstr>
      <vt:lpstr>Положение за рабочим столом</vt:lpstr>
      <vt:lpstr>Для профилактики переутомления Роспотребнадзор рекомендует проводить разминку и гимнастику для глаз каждые 30–45 минут. </vt:lpstr>
      <vt:lpstr>Презентация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Рекомендации Роспотребнадзора по организации рабочего места обучающихся при дистанционном обучении</dc:title>
  <dc:creator>Irina</dc:creator>
  <cp:lastModifiedBy>Учитель</cp:lastModifiedBy>
  <cp:revision>9</cp:revision>
  <dcterms:created xsi:type="dcterms:W3CDTF">2020-05-03T13:32:52Z</dcterms:created>
  <dcterms:modified xsi:type="dcterms:W3CDTF">2022-05-13T05:03:01Z</dcterms:modified>
</cp:coreProperties>
</file>