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607" r:id="rId1"/>
  </p:sldMasterIdLst>
  <p:sldIdLst>
    <p:sldId id="256" r:id="rId2"/>
    <p:sldId id="271" r:id="rId3"/>
    <p:sldId id="272" r:id="rId4"/>
    <p:sldId id="266" r:id="rId5"/>
    <p:sldId id="262" r:id="rId6"/>
    <p:sldId id="258" r:id="rId7"/>
    <p:sldId id="267" r:id="rId8"/>
    <p:sldId id="259" r:id="rId9"/>
    <p:sldId id="261" r:id="rId10"/>
    <p:sldId id="273" r:id="rId11"/>
    <p:sldId id="260" r:id="rId12"/>
    <p:sldId id="263" r:id="rId13"/>
    <p:sldId id="264" r:id="rId14"/>
    <p:sldId id="265" r:id="rId15"/>
    <p:sldId id="268" r:id="rId16"/>
    <p:sldId id="269" r:id="rId17"/>
    <p:sldId id="270" r:id="rId18"/>
  </p:sldIdLst>
  <p:sldSz cx="9144000" cy="6858000" type="screen4x3"/>
  <p:notesSz cx="6858000" cy="9144000"/>
  <p:defaultTextStyle>
    <a:defPPr>
      <a:defRPr lang="ru-RU"/>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14" autoAdjust="0"/>
    <p:restoredTop sz="94667" autoAdjust="0"/>
  </p:normalViewPr>
  <p:slideViewPr>
    <p:cSldViewPr>
      <p:cViewPr>
        <p:scale>
          <a:sx n="74" d="100"/>
          <a:sy n="74" d="100"/>
        </p:scale>
        <p:origin x="-1200"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347" y="1122363"/>
            <a:ext cx="7773308" cy="2387600"/>
          </a:xfrm>
        </p:spPr>
        <p:txBody>
          <a:bodyPr anchor="b">
            <a:normAutofit/>
          </a:bodyPr>
          <a:lstStyle>
            <a:lvl1pPr algn="ctr">
              <a:defRPr sz="4800"/>
            </a:lvl1pPr>
          </a:lstStyle>
          <a:p>
            <a:r>
              <a:rPr lang="ru-RU" smtClean="0"/>
              <a:t>Образец заголовка</a:t>
            </a:r>
            <a:endParaRPr lang="en-US" dirty="0"/>
          </a:p>
        </p:txBody>
      </p:sp>
      <p:sp>
        <p:nvSpPr>
          <p:cNvPr id="3" name="Subtitle 2"/>
          <p:cNvSpPr>
            <a:spLocks noGrp="1"/>
          </p:cNvSpPr>
          <p:nvPr>
            <p:ph type="subTitle" idx="1"/>
          </p:nvPr>
        </p:nvSpPr>
        <p:spPr>
          <a:xfrm>
            <a:off x="685347" y="3602038"/>
            <a:ext cx="7773308"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pPr>
              <a:defRPr/>
            </a:pPr>
            <a:fld id="{F33E686A-6752-475E-9D10-6E68FE9AEB24}" type="datetimeFigureOut">
              <a:rPr lang="ru-RU" smtClean="0"/>
              <a:pPr>
                <a:defRPr/>
              </a:pPr>
              <a:t>14.05.2022</a:t>
            </a:fld>
            <a:endParaRPr lang="ru-RU" dirty="0"/>
          </a:p>
        </p:txBody>
      </p:sp>
      <p:sp>
        <p:nvSpPr>
          <p:cNvPr id="5" name="Footer Placeholder 4"/>
          <p:cNvSpPr>
            <a:spLocks noGrp="1"/>
          </p:cNvSpPr>
          <p:nvPr>
            <p:ph type="ftr" sz="quarter" idx="11"/>
          </p:nvPr>
        </p:nvSpPr>
        <p:spPr/>
        <p:txBody>
          <a:bodyPr/>
          <a:lstStyle/>
          <a:p>
            <a:pPr>
              <a:defRPr/>
            </a:pPr>
            <a:endParaRPr lang="ru-RU"/>
          </a:p>
        </p:txBody>
      </p:sp>
      <p:sp>
        <p:nvSpPr>
          <p:cNvPr id="6" name="Slide Number Placeholder 5"/>
          <p:cNvSpPr>
            <a:spLocks noGrp="1"/>
          </p:cNvSpPr>
          <p:nvPr>
            <p:ph type="sldNum" sz="quarter" idx="12"/>
          </p:nvPr>
        </p:nvSpPr>
        <p:spPr/>
        <p:txBody>
          <a:bodyPr/>
          <a:lstStyle/>
          <a:p>
            <a:pPr>
              <a:defRPr/>
            </a:pPr>
            <a:fld id="{69F4DCDD-B976-41A9-9FDA-CCD922F51AAA}" type="slidenum">
              <a:rPr lang="ru-RU" altLang="ru-RU" smtClean="0"/>
              <a:pPr>
                <a:defRPr/>
              </a:pPr>
              <a:t>‹#›</a:t>
            </a:fld>
            <a:endParaRPr lang="ru-RU" altLang="ru-RU"/>
          </a:p>
        </p:txBody>
      </p:sp>
    </p:spTree>
    <p:extLst>
      <p:ext uri="{BB962C8B-B14F-4D97-AF65-F5344CB8AC3E}">
        <p14:creationId xmlns:p14="http://schemas.microsoft.com/office/powerpoint/2010/main" val="2735249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355" y="4289373"/>
            <a:ext cx="7775673" cy="819355"/>
          </a:xfrm>
        </p:spPr>
        <p:txBody>
          <a:bodyPr anchor="b">
            <a:normAutofit/>
          </a:bodyPr>
          <a:lstStyle>
            <a:lvl1pPr>
              <a:defRPr sz="28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85355" y="621322"/>
            <a:ext cx="7775673"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5346" y="5108728"/>
            <a:ext cx="7774499"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pPr>
              <a:defRPr/>
            </a:pPr>
            <a:fld id="{746B7377-B8E1-4001-985B-9DC9B430F85D}" type="datetimeFigureOut">
              <a:rPr lang="ru-RU" smtClean="0"/>
              <a:pPr>
                <a:defRPr/>
              </a:pPr>
              <a:t>14.05.2022</a:t>
            </a:fld>
            <a:endParaRPr lang="ru-RU" dirty="0"/>
          </a:p>
        </p:txBody>
      </p:sp>
      <p:sp>
        <p:nvSpPr>
          <p:cNvPr id="6" name="Footer Placeholder 5"/>
          <p:cNvSpPr>
            <a:spLocks noGrp="1"/>
          </p:cNvSpPr>
          <p:nvPr>
            <p:ph type="ftr" sz="quarter" idx="11"/>
          </p:nvPr>
        </p:nvSpPr>
        <p:spPr/>
        <p:txBody>
          <a:bodyPr/>
          <a:lstStyle/>
          <a:p>
            <a:pPr>
              <a:defRPr/>
            </a:pPr>
            <a:endParaRPr lang="ru-RU"/>
          </a:p>
        </p:txBody>
      </p:sp>
      <p:sp>
        <p:nvSpPr>
          <p:cNvPr id="7" name="Slide Number Placeholder 6"/>
          <p:cNvSpPr>
            <a:spLocks noGrp="1"/>
          </p:cNvSpPr>
          <p:nvPr>
            <p:ph type="sldNum" sz="quarter" idx="12"/>
          </p:nvPr>
        </p:nvSpPr>
        <p:spPr/>
        <p:txBody>
          <a:bodyPr/>
          <a:lstStyle/>
          <a:p>
            <a:pPr>
              <a:defRPr/>
            </a:pPr>
            <a:fld id="{E12E62AF-D939-44B6-8F1C-469091CAF42D}" type="slidenum">
              <a:rPr lang="ru-RU" altLang="ru-RU" smtClean="0"/>
              <a:pPr>
                <a:defRPr/>
              </a:pPr>
              <a:t>‹#›</a:t>
            </a:fld>
            <a:endParaRPr lang="ru-RU" altLang="ru-RU"/>
          </a:p>
        </p:txBody>
      </p:sp>
    </p:spTree>
    <p:extLst>
      <p:ext uri="{BB962C8B-B14F-4D97-AF65-F5344CB8AC3E}">
        <p14:creationId xmlns:p14="http://schemas.microsoft.com/office/powerpoint/2010/main" val="1111354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85346" y="609601"/>
            <a:ext cx="7765322" cy="3424859"/>
          </a:xfrm>
        </p:spPr>
        <p:txBody>
          <a:bodyPr anchor="ctr"/>
          <a:lstStyle>
            <a:lvl1pP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685347" y="4204820"/>
            <a:ext cx="776532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pPr>
              <a:defRPr/>
            </a:pPr>
            <a:fld id="{746B7377-B8E1-4001-985B-9DC9B430F85D}" type="datetimeFigureOut">
              <a:rPr lang="ru-RU" smtClean="0"/>
              <a:pPr>
                <a:defRPr/>
              </a:pPr>
              <a:t>14.05.2022</a:t>
            </a:fld>
            <a:endParaRPr lang="ru-RU" dirty="0"/>
          </a:p>
        </p:txBody>
      </p:sp>
      <p:sp>
        <p:nvSpPr>
          <p:cNvPr id="6" name="Footer Placeholder 5"/>
          <p:cNvSpPr>
            <a:spLocks noGrp="1"/>
          </p:cNvSpPr>
          <p:nvPr>
            <p:ph type="ftr" sz="quarter" idx="11"/>
          </p:nvPr>
        </p:nvSpPr>
        <p:spPr/>
        <p:txBody>
          <a:bodyPr/>
          <a:lstStyle/>
          <a:p>
            <a:pPr>
              <a:defRPr/>
            </a:pPr>
            <a:endParaRPr lang="ru-RU"/>
          </a:p>
        </p:txBody>
      </p:sp>
      <p:sp>
        <p:nvSpPr>
          <p:cNvPr id="7" name="Slide Number Placeholder 6"/>
          <p:cNvSpPr>
            <a:spLocks noGrp="1"/>
          </p:cNvSpPr>
          <p:nvPr>
            <p:ph type="sldNum" sz="quarter" idx="12"/>
          </p:nvPr>
        </p:nvSpPr>
        <p:spPr/>
        <p:txBody>
          <a:bodyPr/>
          <a:lstStyle/>
          <a:p>
            <a:pPr>
              <a:defRPr/>
            </a:pPr>
            <a:fld id="{E12E62AF-D939-44B6-8F1C-469091CAF42D}" type="slidenum">
              <a:rPr lang="ru-RU" altLang="ru-RU" smtClean="0"/>
              <a:pPr>
                <a:defRPr/>
              </a:pPr>
              <a:t>‹#›</a:t>
            </a:fld>
            <a:endParaRPr lang="ru-RU" altLang="ru-RU"/>
          </a:p>
        </p:txBody>
      </p:sp>
    </p:spTree>
    <p:extLst>
      <p:ext uri="{BB962C8B-B14F-4D97-AF65-F5344CB8AC3E}">
        <p14:creationId xmlns:p14="http://schemas.microsoft.com/office/powerpoint/2010/main" val="1234944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84659" y="609600"/>
            <a:ext cx="6977064" cy="2992904"/>
          </a:xfrm>
        </p:spPr>
        <p:txBody>
          <a:bodyPr anchor="ctr"/>
          <a:lstStyle>
            <a:lvl1pPr>
              <a:defRPr sz="32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1290484" y="3610032"/>
            <a:ext cx="6564224"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685345" y="4204821"/>
            <a:ext cx="776532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pPr>
              <a:defRPr/>
            </a:pPr>
            <a:fld id="{746B7377-B8E1-4001-985B-9DC9B430F85D}" type="datetimeFigureOut">
              <a:rPr lang="ru-RU" smtClean="0"/>
              <a:pPr>
                <a:defRPr/>
              </a:pPr>
              <a:t>14.05.2022</a:t>
            </a:fld>
            <a:endParaRPr lang="ru-RU" dirty="0"/>
          </a:p>
        </p:txBody>
      </p:sp>
      <p:sp>
        <p:nvSpPr>
          <p:cNvPr id="6" name="Footer Placeholder 5"/>
          <p:cNvSpPr>
            <a:spLocks noGrp="1"/>
          </p:cNvSpPr>
          <p:nvPr>
            <p:ph type="ftr" sz="quarter" idx="11"/>
          </p:nvPr>
        </p:nvSpPr>
        <p:spPr/>
        <p:txBody>
          <a:bodyPr/>
          <a:lstStyle/>
          <a:p>
            <a:pPr>
              <a:defRPr/>
            </a:pPr>
            <a:endParaRPr lang="ru-RU"/>
          </a:p>
        </p:txBody>
      </p:sp>
      <p:sp>
        <p:nvSpPr>
          <p:cNvPr id="7" name="Slide Number Placeholder 6"/>
          <p:cNvSpPr>
            <a:spLocks noGrp="1"/>
          </p:cNvSpPr>
          <p:nvPr>
            <p:ph type="sldNum" sz="quarter" idx="12"/>
          </p:nvPr>
        </p:nvSpPr>
        <p:spPr/>
        <p:txBody>
          <a:bodyPr/>
          <a:lstStyle/>
          <a:p>
            <a:pPr>
              <a:defRPr/>
            </a:pPr>
            <a:fld id="{E12E62AF-D939-44B6-8F1C-469091CAF42D}" type="slidenum">
              <a:rPr lang="ru-RU" altLang="ru-RU" smtClean="0"/>
              <a:pPr>
                <a:defRPr/>
              </a:pPr>
              <a:t>‹#›</a:t>
            </a:fld>
            <a:endParaRPr lang="ru-RU" altLang="ru-RU"/>
          </a:p>
        </p:txBody>
      </p:sp>
      <p:sp>
        <p:nvSpPr>
          <p:cNvPr id="10" name="TextBox 9"/>
          <p:cNvSpPr txBox="1"/>
          <p:nvPr/>
        </p:nvSpPr>
        <p:spPr>
          <a:xfrm>
            <a:off x="505245" y="641749"/>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7946721" y="3073376"/>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411981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85355" y="2126943"/>
            <a:ext cx="7766495" cy="2511835"/>
          </a:xfrm>
        </p:spPr>
        <p:txBody>
          <a:bodyPr anchor="b"/>
          <a:lstStyle>
            <a:lvl1pPr>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685346" y="4650556"/>
            <a:ext cx="776532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pPr>
              <a:defRPr/>
            </a:pPr>
            <a:fld id="{746B7377-B8E1-4001-985B-9DC9B430F85D}" type="datetimeFigureOut">
              <a:rPr lang="ru-RU" smtClean="0"/>
              <a:pPr>
                <a:defRPr/>
              </a:pPr>
              <a:t>14.05.2022</a:t>
            </a:fld>
            <a:endParaRPr lang="ru-RU" dirty="0"/>
          </a:p>
        </p:txBody>
      </p:sp>
      <p:sp>
        <p:nvSpPr>
          <p:cNvPr id="6" name="Footer Placeholder 5"/>
          <p:cNvSpPr>
            <a:spLocks noGrp="1"/>
          </p:cNvSpPr>
          <p:nvPr>
            <p:ph type="ftr" sz="quarter" idx="11"/>
          </p:nvPr>
        </p:nvSpPr>
        <p:spPr/>
        <p:txBody>
          <a:bodyPr/>
          <a:lstStyle/>
          <a:p>
            <a:pPr>
              <a:defRPr/>
            </a:pPr>
            <a:endParaRPr lang="ru-RU"/>
          </a:p>
        </p:txBody>
      </p:sp>
      <p:sp>
        <p:nvSpPr>
          <p:cNvPr id="7" name="Slide Number Placeholder 6"/>
          <p:cNvSpPr>
            <a:spLocks noGrp="1"/>
          </p:cNvSpPr>
          <p:nvPr>
            <p:ph type="sldNum" sz="quarter" idx="12"/>
          </p:nvPr>
        </p:nvSpPr>
        <p:spPr/>
        <p:txBody>
          <a:bodyPr/>
          <a:lstStyle/>
          <a:p>
            <a:pPr>
              <a:defRPr/>
            </a:pPr>
            <a:fld id="{E12E62AF-D939-44B6-8F1C-469091CAF42D}" type="slidenum">
              <a:rPr lang="ru-RU" altLang="ru-RU" smtClean="0"/>
              <a:pPr>
                <a:defRPr/>
              </a:pPr>
              <a:t>‹#›</a:t>
            </a:fld>
            <a:endParaRPr lang="ru-RU" altLang="ru-RU"/>
          </a:p>
        </p:txBody>
      </p:sp>
    </p:spTree>
    <p:extLst>
      <p:ext uri="{BB962C8B-B14F-4D97-AF65-F5344CB8AC3E}">
        <p14:creationId xmlns:p14="http://schemas.microsoft.com/office/powerpoint/2010/main" val="26938105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685345" y="609601"/>
            <a:ext cx="7765322" cy="1325563"/>
          </a:xfrm>
        </p:spPr>
        <p:txBody>
          <a:bodyPr/>
          <a:lstStyle/>
          <a:p>
            <a:r>
              <a:rPr lang="ru-RU" smtClean="0"/>
              <a:t>Образец заголовка</a:t>
            </a:r>
            <a:endParaRPr lang="en-US" dirty="0"/>
          </a:p>
        </p:txBody>
      </p:sp>
      <p:sp>
        <p:nvSpPr>
          <p:cNvPr id="7" name="Text Placeholder 2"/>
          <p:cNvSpPr>
            <a:spLocks noGrp="1"/>
          </p:cNvSpPr>
          <p:nvPr>
            <p:ph type="body" idx="1"/>
          </p:nvPr>
        </p:nvSpPr>
        <p:spPr>
          <a:xfrm>
            <a:off x="685346" y="2088320"/>
            <a:ext cx="2474217"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685346" y="2911624"/>
            <a:ext cx="2474217"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3333658" y="2088320"/>
            <a:ext cx="2473919"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3333659" y="2911624"/>
            <a:ext cx="247486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5979974" y="2088320"/>
            <a:ext cx="246840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5982260" y="2911624"/>
            <a:ext cx="2468408"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pPr>
              <a:defRPr/>
            </a:pPr>
            <a:fld id="{746B7377-B8E1-4001-985B-9DC9B430F85D}" type="datetimeFigureOut">
              <a:rPr lang="ru-RU" smtClean="0"/>
              <a:pPr>
                <a:defRPr/>
              </a:pPr>
              <a:t>14.05.2022</a:t>
            </a:fld>
            <a:endParaRPr lang="ru-RU" dirty="0"/>
          </a:p>
        </p:txBody>
      </p:sp>
      <p:sp>
        <p:nvSpPr>
          <p:cNvPr id="4" name="Footer Placeholder 3"/>
          <p:cNvSpPr>
            <a:spLocks noGrp="1"/>
          </p:cNvSpPr>
          <p:nvPr>
            <p:ph type="ftr" sz="quarter" idx="11"/>
          </p:nvPr>
        </p:nvSpPr>
        <p:spPr/>
        <p:txBody>
          <a:bodyPr/>
          <a:lstStyle/>
          <a:p>
            <a:pPr>
              <a:defRPr/>
            </a:pPr>
            <a:endParaRPr lang="ru-RU"/>
          </a:p>
        </p:txBody>
      </p:sp>
      <p:sp>
        <p:nvSpPr>
          <p:cNvPr id="5" name="Slide Number Placeholder 4"/>
          <p:cNvSpPr>
            <a:spLocks noGrp="1"/>
          </p:cNvSpPr>
          <p:nvPr>
            <p:ph type="sldNum" sz="quarter" idx="12"/>
          </p:nvPr>
        </p:nvSpPr>
        <p:spPr/>
        <p:txBody>
          <a:bodyPr/>
          <a:lstStyle/>
          <a:p>
            <a:pPr>
              <a:defRPr/>
            </a:pPr>
            <a:fld id="{E12E62AF-D939-44B6-8F1C-469091CAF42D}" type="slidenum">
              <a:rPr lang="ru-RU" altLang="ru-RU" smtClean="0"/>
              <a:pPr>
                <a:defRPr/>
              </a:pPr>
              <a:t>‹#›</a:t>
            </a:fld>
            <a:endParaRPr lang="ru-RU" altLang="ru-RU"/>
          </a:p>
        </p:txBody>
      </p:sp>
    </p:spTree>
    <p:extLst>
      <p:ext uri="{BB962C8B-B14F-4D97-AF65-F5344CB8AC3E}">
        <p14:creationId xmlns:p14="http://schemas.microsoft.com/office/powerpoint/2010/main" val="31595011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30" name="Title 1"/>
          <p:cNvSpPr>
            <a:spLocks noGrp="1"/>
          </p:cNvSpPr>
          <p:nvPr>
            <p:ph type="title"/>
          </p:nvPr>
        </p:nvSpPr>
        <p:spPr>
          <a:xfrm>
            <a:off x="685346" y="609601"/>
            <a:ext cx="7765322" cy="1325563"/>
          </a:xfrm>
        </p:spPr>
        <p:txBody>
          <a:bodyPr/>
          <a:lstStyle/>
          <a:p>
            <a:r>
              <a:rPr lang="ru-RU" smtClean="0"/>
              <a:t>Образец заголовка</a:t>
            </a:r>
            <a:endParaRPr lang="en-US" dirty="0"/>
          </a:p>
        </p:txBody>
      </p:sp>
      <p:sp>
        <p:nvSpPr>
          <p:cNvPr id="19" name="Text Placeholder 2"/>
          <p:cNvSpPr>
            <a:spLocks noGrp="1"/>
          </p:cNvSpPr>
          <p:nvPr>
            <p:ph type="body" idx="1"/>
          </p:nvPr>
        </p:nvSpPr>
        <p:spPr>
          <a:xfrm>
            <a:off x="685347" y="3989147"/>
            <a:ext cx="2474216"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819015" y="2092235"/>
            <a:ext cx="2205038"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1" name="Text Placeholder 3"/>
          <p:cNvSpPr>
            <a:spLocks noGrp="1"/>
          </p:cNvSpPr>
          <p:nvPr>
            <p:ph type="body" sz="half" idx="18"/>
          </p:nvPr>
        </p:nvSpPr>
        <p:spPr>
          <a:xfrm>
            <a:off x="685347" y="4565409"/>
            <a:ext cx="2474216" cy="122579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3332026" y="3989147"/>
            <a:ext cx="2474237"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3426747" y="2092235"/>
            <a:ext cx="2197894"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19"/>
          </p:nvPr>
        </p:nvSpPr>
        <p:spPr>
          <a:xfrm>
            <a:off x="3331011" y="4565408"/>
            <a:ext cx="2475252" cy="122579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5980067" y="3989147"/>
            <a:ext cx="246742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6114603" y="2092235"/>
            <a:ext cx="219908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7" name="Text Placeholder 3"/>
          <p:cNvSpPr>
            <a:spLocks noGrp="1"/>
          </p:cNvSpPr>
          <p:nvPr>
            <p:ph type="body" sz="half" idx="20"/>
          </p:nvPr>
        </p:nvSpPr>
        <p:spPr>
          <a:xfrm>
            <a:off x="5979973" y="4565410"/>
            <a:ext cx="2470694" cy="122579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pPr>
              <a:defRPr/>
            </a:pPr>
            <a:fld id="{746B7377-B8E1-4001-985B-9DC9B430F85D}" type="datetimeFigureOut">
              <a:rPr lang="ru-RU" smtClean="0"/>
              <a:pPr>
                <a:defRPr/>
              </a:pPr>
              <a:t>14.05.2022</a:t>
            </a:fld>
            <a:endParaRPr lang="ru-RU" dirty="0"/>
          </a:p>
        </p:txBody>
      </p:sp>
      <p:sp>
        <p:nvSpPr>
          <p:cNvPr id="4" name="Footer Placeholder 3"/>
          <p:cNvSpPr>
            <a:spLocks noGrp="1"/>
          </p:cNvSpPr>
          <p:nvPr>
            <p:ph type="ftr" sz="quarter" idx="11"/>
          </p:nvPr>
        </p:nvSpPr>
        <p:spPr/>
        <p:txBody>
          <a:bodyPr/>
          <a:lstStyle/>
          <a:p>
            <a:pPr>
              <a:defRPr/>
            </a:pPr>
            <a:endParaRPr lang="ru-RU"/>
          </a:p>
        </p:txBody>
      </p:sp>
      <p:sp>
        <p:nvSpPr>
          <p:cNvPr id="5" name="Slide Number Placeholder 4"/>
          <p:cNvSpPr>
            <a:spLocks noGrp="1"/>
          </p:cNvSpPr>
          <p:nvPr>
            <p:ph type="sldNum" sz="quarter" idx="12"/>
          </p:nvPr>
        </p:nvSpPr>
        <p:spPr/>
        <p:txBody>
          <a:bodyPr/>
          <a:lstStyle/>
          <a:p>
            <a:pPr>
              <a:defRPr/>
            </a:pPr>
            <a:fld id="{E12E62AF-D939-44B6-8F1C-469091CAF42D}" type="slidenum">
              <a:rPr lang="ru-RU" altLang="ru-RU" smtClean="0"/>
              <a:pPr>
                <a:defRPr/>
              </a:pPr>
              <a:t>‹#›</a:t>
            </a:fld>
            <a:endParaRPr lang="ru-RU" altLang="ru-RU"/>
          </a:p>
        </p:txBody>
      </p:sp>
    </p:spTree>
    <p:extLst>
      <p:ext uri="{BB962C8B-B14F-4D97-AF65-F5344CB8AC3E}">
        <p14:creationId xmlns:p14="http://schemas.microsoft.com/office/powerpoint/2010/main" val="4008698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a:defRPr/>
            </a:pPr>
            <a:fld id="{9A5540A1-C141-430C-B757-9DB27EAA3DEC}" type="datetimeFigureOut">
              <a:rPr lang="ru-RU" smtClean="0"/>
              <a:pPr>
                <a:defRPr/>
              </a:pPr>
              <a:t>14.05.2022</a:t>
            </a:fld>
            <a:endParaRPr lang="ru-RU" dirty="0"/>
          </a:p>
        </p:txBody>
      </p:sp>
      <p:sp>
        <p:nvSpPr>
          <p:cNvPr id="5" name="Footer Placeholder 4"/>
          <p:cNvSpPr>
            <a:spLocks noGrp="1"/>
          </p:cNvSpPr>
          <p:nvPr>
            <p:ph type="ftr" sz="quarter" idx="11"/>
          </p:nvPr>
        </p:nvSpPr>
        <p:spPr/>
        <p:txBody>
          <a:bodyPr/>
          <a:lstStyle/>
          <a:p>
            <a:pPr>
              <a:defRPr/>
            </a:pPr>
            <a:endParaRPr lang="ru-RU"/>
          </a:p>
        </p:txBody>
      </p:sp>
      <p:sp>
        <p:nvSpPr>
          <p:cNvPr id="6" name="Slide Number Placeholder 5"/>
          <p:cNvSpPr>
            <a:spLocks noGrp="1"/>
          </p:cNvSpPr>
          <p:nvPr>
            <p:ph type="sldNum" sz="quarter" idx="12"/>
          </p:nvPr>
        </p:nvSpPr>
        <p:spPr/>
        <p:txBody>
          <a:bodyPr/>
          <a:lstStyle/>
          <a:p>
            <a:pPr>
              <a:defRPr/>
            </a:pPr>
            <a:fld id="{53B22A92-5508-48BC-BD4E-33E1B2DAA824}" type="slidenum">
              <a:rPr lang="ru-RU" altLang="ru-RU" smtClean="0"/>
              <a:pPr>
                <a:defRPr/>
              </a:pPr>
              <a:t>‹#›</a:t>
            </a:fld>
            <a:endParaRPr lang="ru-RU" altLang="ru-RU"/>
          </a:p>
        </p:txBody>
      </p:sp>
    </p:spTree>
    <p:extLst>
      <p:ext uri="{BB962C8B-B14F-4D97-AF65-F5344CB8AC3E}">
        <p14:creationId xmlns:p14="http://schemas.microsoft.com/office/powerpoint/2010/main" val="1170443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609600"/>
            <a:ext cx="1906993" cy="5181601"/>
          </a:xfrm>
        </p:spPr>
        <p:txBody>
          <a:bodyPr vert="eaVert"/>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5346" y="609600"/>
            <a:ext cx="5744029" cy="518160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a:defRPr/>
            </a:pPr>
            <a:fld id="{8BAEA044-7CDC-4678-853D-7C024F68185E}" type="datetimeFigureOut">
              <a:rPr lang="ru-RU" smtClean="0"/>
              <a:pPr>
                <a:defRPr/>
              </a:pPr>
              <a:t>14.05.2022</a:t>
            </a:fld>
            <a:endParaRPr lang="ru-RU" dirty="0"/>
          </a:p>
        </p:txBody>
      </p:sp>
      <p:sp>
        <p:nvSpPr>
          <p:cNvPr id="5" name="Footer Placeholder 4"/>
          <p:cNvSpPr>
            <a:spLocks noGrp="1"/>
          </p:cNvSpPr>
          <p:nvPr>
            <p:ph type="ftr" sz="quarter" idx="11"/>
          </p:nvPr>
        </p:nvSpPr>
        <p:spPr/>
        <p:txBody>
          <a:bodyPr/>
          <a:lstStyle/>
          <a:p>
            <a:pPr>
              <a:defRPr/>
            </a:pPr>
            <a:endParaRPr lang="ru-RU"/>
          </a:p>
        </p:txBody>
      </p:sp>
      <p:sp>
        <p:nvSpPr>
          <p:cNvPr id="6" name="Slide Number Placeholder 5"/>
          <p:cNvSpPr>
            <a:spLocks noGrp="1"/>
          </p:cNvSpPr>
          <p:nvPr>
            <p:ph type="sldNum" sz="quarter" idx="12"/>
          </p:nvPr>
        </p:nvSpPr>
        <p:spPr/>
        <p:txBody>
          <a:bodyPr/>
          <a:lstStyle/>
          <a:p>
            <a:pPr>
              <a:defRPr/>
            </a:pPr>
            <a:fld id="{108F4792-1A8F-4C3C-965A-4B1040EE9DBA}" type="slidenum">
              <a:rPr lang="ru-RU" altLang="ru-RU" smtClean="0"/>
              <a:pPr>
                <a:defRPr/>
              </a:pPr>
              <a:t>‹#›</a:t>
            </a:fld>
            <a:endParaRPr lang="ru-RU" altLang="ru-RU"/>
          </a:p>
        </p:txBody>
      </p:sp>
    </p:spTree>
    <p:extLst>
      <p:ext uri="{BB962C8B-B14F-4D97-AF65-F5344CB8AC3E}">
        <p14:creationId xmlns:p14="http://schemas.microsoft.com/office/powerpoint/2010/main" val="39295546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a:defRPr/>
            </a:pPr>
            <a:fld id="{02D2A5CD-973A-487A-B2FB-B1EE8D0E3EB0}" type="datetimeFigureOut">
              <a:rPr lang="ru-RU" smtClean="0"/>
              <a:pPr>
                <a:defRPr/>
              </a:pPr>
              <a:t>14.05.2022</a:t>
            </a:fld>
            <a:endParaRPr lang="ru-RU" dirty="0"/>
          </a:p>
        </p:txBody>
      </p:sp>
      <p:sp>
        <p:nvSpPr>
          <p:cNvPr id="5" name="Footer Placeholder 4"/>
          <p:cNvSpPr>
            <a:spLocks noGrp="1"/>
          </p:cNvSpPr>
          <p:nvPr>
            <p:ph type="ftr" sz="quarter" idx="11"/>
          </p:nvPr>
        </p:nvSpPr>
        <p:spPr/>
        <p:txBody>
          <a:bodyPr/>
          <a:lstStyle/>
          <a:p>
            <a:pPr>
              <a:defRPr/>
            </a:pPr>
            <a:endParaRPr lang="ru-RU"/>
          </a:p>
        </p:txBody>
      </p:sp>
      <p:sp>
        <p:nvSpPr>
          <p:cNvPr id="6" name="Slide Number Placeholder 5"/>
          <p:cNvSpPr>
            <a:spLocks noGrp="1"/>
          </p:cNvSpPr>
          <p:nvPr>
            <p:ph type="sldNum" sz="quarter" idx="12"/>
          </p:nvPr>
        </p:nvSpPr>
        <p:spPr/>
        <p:txBody>
          <a:bodyPr/>
          <a:lstStyle/>
          <a:p>
            <a:pPr>
              <a:defRPr/>
            </a:pPr>
            <a:fld id="{1176CCF7-C72E-4734-89B7-88BACBFE3E41}" type="slidenum">
              <a:rPr lang="ru-RU" altLang="ru-RU" smtClean="0"/>
              <a:pPr>
                <a:defRPr/>
              </a:pPr>
              <a:t>‹#›</a:t>
            </a:fld>
            <a:endParaRPr lang="ru-RU" altLang="ru-RU"/>
          </a:p>
        </p:txBody>
      </p:sp>
    </p:spTree>
    <p:extLst>
      <p:ext uri="{BB962C8B-B14F-4D97-AF65-F5344CB8AC3E}">
        <p14:creationId xmlns:p14="http://schemas.microsoft.com/office/powerpoint/2010/main" val="2665348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921933" y="657227"/>
            <a:ext cx="7300134" cy="2852737"/>
          </a:xfrm>
        </p:spPr>
        <p:txBody>
          <a:bodyPr anchor="b">
            <a:normAutofit/>
          </a:bodyPr>
          <a:lstStyle>
            <a:lvl1pPr>
              <a:defRPr sz="3400"/>
            </a:lvl1pPr>
          </a:lstStyle>
          <a:p>
            <a:r>
              <a:rPr lang="ru-RU" smtClean="0"/>
              <a:t>Образец заголовка</a:t>
            </a:r>
            <a:endParaRPr lang="en-US" dirty="0"/>
          </a:p>
        </p:txBody>
      </p:sp>
      <p:sp>
        <p:nvSpPr>
          <p:cNvPr id="3" name="Text Placeholder 2"/>
          <p:cNvSpPr>
            <a:spLocks noGrp="1"/>
          </p:cNvSpPr>
          <p:nvPr>
            <p:ph type="body" idx="1"/>
          </p:nvPr>
        </p:nvSpPr>
        <p:spPr>
          <a:xfrm>
            <a:off x="921933" y="3602039"/>
            <a:ext cx="7300134"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a:defRPr/>
            </a:pPr>
            <a:fld id="{1AB9582C-5DFA-44F1-8BB4-FE026B9F0095}" type="datetimeFigureOut">
              <a:rPr lang="ru-RU" smtClean="0"/>
              <a:pPr>
                <a:defRPr/>
              </a:pPr>
              <a:t>14.05.2022</a:t>
            </a:fld>
            <a:endParaRPr lang="ru-RU" dirty="0"/>
          </a:p>
        </p:txBody>
      </p:sp>
      <p:sp>
        <p:nvSpPr>
          <p:cNvPr id="5" name="Footer Placeholder 4"/>
          <p:cNvSpPr>
            <a:spLocks noGrp="1"/>
          </p:cNvSpPr>
          <p:nvPr>
            <p:ph type="ftr" sz="quarter" idx="11"/>
          </p:nvPr>
        </p:nvSpPr>
        <p:spPr/>
        <p:txBody>
          <a:bodyPr/>
          <a:lstStyle/>
          <a:p>
            <a:pPr>
              <a:defRPr/>
            </a:pPr>
            <a:endParaRPr lang="ru-RU"/>
          </a:p>
        </p:txBody>
      </p:sp>
      <p:sp>
        <p:nvSpPr>
          <p:cNvPr id="6" name="Slide Number Placeholder 5"/>
          <p:cNvSpPr>
            <a:spLocks noGrp="1"/>
          </p:cNvSpPr>
          <p:nvPr>
            <p:ph type="sldNum" sz="quarter" idx="12"/>
          </p:nvPr>
        </p:nvSpPr>
        <p:spPr/>
        <p:txBody>
          <a:bodyPr/>
          <a:lstStyle/>
          <a:p>
            <a:pPr>
              <a:defRPr/>
            </a:pPr>
            <a:fld id="{BDFD6E79-EE95-4A1E-A40D-7B670B249730}" type="slidenum">
              <a:rPr lang="ru-RU" altLang="ru-RU" smtClean="0"/>
              <a:pPr>
                <a:defRPr/>
              </a:pPr>
              <a:t>‹#›</a:t>
            </a:fld>
            <a:endParaRPr lang="ru-RU" altLang="ru-RU"/>
          </a:p>
        </p:txBody>
      </p:sp>
    </p:spTree>
    <p:extLst>
      <p:ext uri="{BB962C8B-B14F-4D97-AF65-F5344CB8AC3E}">
        <p14:creationId xmlns:p14="http://schemas.microsoft.com/office/powerpoint/2010/main" val="3298749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685347" y="609601"/>
            <a:ext cx="7765321" cy="1326321"/>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85346" y="2088320"/>
            <a:ext cx="3829503" cy="370288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30052" y="2088320"/>
            <a:ext cx="3820616" cy="370288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pPr>
              <a:defRPr/>
            </a:pPr>
            <a:fld id="{03ECC276-F435-459E-9183-7E826803EF51}" type="datetimeFigureOut">
              <a:rPr lang="ru-RU" smtClean="0"/>
              <a:pPr>
                <a:defRPr/>
              </a:pPr>
              <a:t>14.05.2022</a:t>
            </a:fld>
            <a:endParaRPr lang="ru-RU" dirty="0"/>
          </a:p>
        </p:txBody>
      </p:sp>
      <p:sp>
        <p:nvSpPr>
          <p:cNvPr id="6" name="Footer Placeholder 5"/>
          <p:cNvSpPr>
            <a:spLocks noGrp="1"/>
          </p:cNvSpPr>
          <p:nvPr>
            <p:ph type="ftr" sz="quarter" idx="11"/>
          </p:nvPr>
        </p:nvSpPr>
        <p:spPr/>
        <p:txBody>
          <a:bodyPr/>
          <a:lstStyle/>
          <a:p>
            <a:pPr>
              <a:defRPr/>
            </a:pPr>
            <a:endParaRPr lang="ru-RU"/>
          </a:p>
        </p:txBody>
      </p:sp>
      <p:sp>
        <p:nvSpPr>
          <p:cNvPr id="7" name="Slide Number Placeholder 6"/>
          <p:cNvSpPr>
            <a:spLocks noGrp="1"/>
          </p:cNvSpPr>
          <p:nvPr>
            <p:ph type="sldNum" sz="quarter" idx="12"/>
          </p:nvPr>
        </p:nvSpPr>
        <p:spPr/>
        <p:txBody>
          <a:bodyPr/>
          <a:lstStyle/>
          <a:p>
            <a:pPr>
              <a:defRPr/>
            </a:pPr>
            <a:fld id="{F896A37E-A938-4350-861A-DE9727C81A7D}" type="slidenum">
              <a:rPr lang="ru-RU" altLang="ru-RU" smtClean="0"/>
              <a:pPr>
                <a:defRPr/>
              </a:pPr>
              <a:t>‹#›</a:t>
            </a:fld>
            <a:endParaRPr lang="ru-RU" altLang="ru-RU"/>
          </a:p>
        </p:txBody>
      </p:sp>
    </p:spTree>
    <p:extLst>
      <p:ext uri="{BB962C8B-B14F-4D97-AF65-F5344CB8AC3E}">
        <p14:creationId xmlns:p14="http://schemas.microsoft.com/office/powerpoint/2010/main" val="3806326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85347" y="609601"/>
            <a:ext cx="7765321"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915427" y="2088320"/>
            <a:ext cx="3600326"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5346" y="2912232"/>
            <a:ext cx="3830406" cy="287896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859230" y="2088320"/>
            <a:ext cx="3591437"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29150" y="2912232"/>
            <a:ext cx="3821518" cy="287896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pPr>
              <a:defRPr/>
            </a:pPr>
            <a:fld id="{C2E8183D-7D2B-4547-B8AC-3C36C7D14BD9}" type="datetimeFigureOut">
              <a:rPr lang="ru-RU" smtClean="0"/>
              <a:pPr>
                <a:defRPr/>
              </a:pPr>
              <a:t>14.05.2022</a:t>
            </a:fld>
            <a:endParaRPr lang="ru-RU" dirty="0"/>
          </a:p>
        </p:txBody>
      </p:sp>
      <p:sp>
        <p:nvSpPr>
          <p:cNvPr id="8" name="Footer Placeholder 7"/>
          <p:cNvSpPr>
            <a:spLocks noGrp="1"/>
          </p:cNvSpPr>
          <p:nvPr>
            <p:ph type="ftr" sz="quarter" idx="11"/>
          </p:nvPr>
        </p:nvSpPr>
        <p:spPr/>
        <p:txBody>
          <a:bodyPr/>
          <a:lstStyle/>
          <a:p>
            <a:pPr>
              <a:defRPr/>
            </a:pPr>
            <a:endParaRPr lang="ru-RU"/>
          </a:p>
        </p:txBody>
      </p:sp>
      <p:sp>
        <p:nvSpPr>
          <p:cNvPr id="9" name="Slide Number Placeholder 8"/>
          <p:cNvSpPr>
            <a:spLocks noGrp="1"/>
          </p:cNvSpPr>
          <p:nvPr>
            <p:ph type="sldNum" sz="quarter" idx="12"/>
          </p:nvPr>
        </p:nvSpPr>
        <p:spPr/>
        <p:txBody>
          <a:bodyPr/>
          <a:lstStyle/>
          <a:p>
            <a:pPr>
              <a:defRPr/>
            </a:pPr>
            <a:fld id="{38D979B5-0BAC-445D-B3D9-928042EAC1D8}" type="slidenum">
              <a:rPr lang="ru-RU" altLang="ru-RU" smtClean="0"/>
              <a:pPr>
                <a:defRPr/>
              </a:pPr>
              <a:t>‹#›</a:t>
            </a:fld>
            <a:endParaRPr lang="ru-RU" altLang="ru-RU"/>
          </a:p>
        </p:txBody>
      </p:sp>
    </p:spTree>
    <p:extLst>
      <p:ext uri="{BB962C8B-B14F-4D97-AF65-F5344CB8AC3E}">
        <p14:creationId xmlns:p14="http://schemas.microsoft.com/office/powerpoint/2010/main" val="4247935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pPr>
              <a:defRPr/>
            </a:pPr>
            <a:fld id="{5C4EB257-C9C8-4F07-9FA8-EFBB329D57EC}" type="datetimeFigureOut">
              <a:rPr lang="ru-RU" smtClean="0"/>
              <a:pPr>
                <a:defRPr/>
              </a:pPr>
              <a:t>14.05.2022</a:t>
            </a:fld>
            <a:endParaRPr lang="ru-RU" dirty="0"/>
          </a:p>
        </p:txBody>
      </p:sp>
      <p:sp>
        <p:nvSpPr>
          <p:cNvPr id="4" name="Footer Placeholder 3"/>
          <p:cNvSpPr>
            <a:spLocks noGrp="1"/>
          </p:cNvSpPr>
          <p:nvPr>
            <p:ph type="ftr" sz="quarter" idx="11"/>
          </p:nvPr>
        </p:nvSpPr>
        <p:spPr/>
        <p:txBody>
          <a:bodyPr/>
          <a:lstStyle/>
          <a:p>
            <a:pPr>
              <a:defRPr/>
            </a:pPr>
            <a:endParaRPr lang="ru-RU"/>
          </a:p>
        </p:txBody>
      </p:sp>
      <p:sp>
        <p:nvSpPr>
          <p:cNvPr id="5" name="Slide Number Placeholder 4"/>
          <p:cNvSpPr>
            <a:spLocks noGrp="1"/>
          </p:cNvSpPr>
          <p:nvPr>
            <p:ph type="sldNum" sz="quarter" idx="12"/>
          </p:nvPr>
        </p:nvSpPr>
        <p:spPr/>
        <p:txBody>
          <a:bodyPr/>
          <a:lstStyle/>
          <a:p>
            <a:pPr>
              <a:defRPr/>
            </a:pPr>
            <a:fld id="{A634650F-9857-4575-8134-F6B795F9EBC1}" type="slidenum">
              <a:rPr lang="ru-RU" altLang="ru-RU" smtClean="0"/>
              <a:pPr>
                <a:defRPr/>
              </a:pPr>
              <a:t>‹#›</a:t>
            </a:fld>
            <a:endParaRPr lang="ru-RU" altLang="ru-RU"/>
          </a:p>
        </p:txBody>
      </p:sp>
    </p:spTree>
    <p:extLst>
      <p:ext uri="{BB962C8B-B14F-4D97-AF65-F5344CB8AC3E}">
        <p14:creationId xmlns:p14="http://schemas.microsoft.com/office/powerpoint/2010/main" val="3846556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DC298807-2866-4573-8086-59404228F2D5}" type="datetimeFigureOut">
              <a:rPr lang="ru-RU" smtClean="0"/>
              <a:pPr>
                <a:defRPr/>
              </a:pPr>
              <a:t>14.05.2022</a:t>
            </a:fld>
            <a:endParaRPr lang="ru-RU" dirty="0"/>
          </a:p>
        </p:txBody>
      </p:sp>
      <p:sp>
        <p:nvSpPr>
          <p:cNvPr id="3" name="Footer Placeholder 2"/>
          <p:cNvSpPr>
            <a:spLocks noGrp="1"/>
          </p:cNvSpPr>
          <p:nvPr>
            <p:ph type="ftr" sz="quarter" idx="11"/>
          </p:nvPr>
        </p:nvSpPr>
        <p:spPr/>
        <p:txBody>
          <a:bodyPr/>
          <a:lstStyle/>
          <a:p>
            <a:pPr>
              <a:defRPr/>
            </a:pPr>
            <a:endParaRPr lang="ru-RU"/>
          </a:p>
        </p:txBody>
      </p:sp>
      <p:sp>
        <p:nvSpPr>
          <p:cNvPr id="4" name="Slide Number Placeholder 3"/>
          <p:cNvSpPr>
            <a:spLocks noGrp="1"/>
          </p:cNvSpPr>
          <p:nvPr>
            <p:ph type="sldNum" sz="quarter" idx="12"/>
          </p:nvPr>
        </p:nvSpPr>
        <p:spPr/>
        <p:txBody>
          <a:bodyPr/>
          <a:lstStyle/>
          <a:p>
            <a:pPr>
              <a:defRPr/>
            </a:pPr>
            <a:fld id="{702D5B81-EB00-4250-A2B2-3552F82E7B93}" type="slidenum">
              <a:rPr lang="ru-RU" altLang="ru-RU" smtClean="0"/>
              <a:pPr>
                <a:defRPr/>
              </a:pPr>
              <a:t>‹#›</a:t>
            </a:fld>
            <a:endParaRPr lang="ru-RU" altLang="ru-RU"/>
          </a:p>
        </p:txBody>
      </p:sp>
    </p:spTree>
    <p:extLst>
      <p:ext uri="{BB962C8B-B14F-4D97-AF65-F5344CB8AC3E}">
        <p14:creationId xmlns:p14="http://schemas.microsoft.com/office/powerpoint/2010/main" val="2090023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7921" y="609600"/>
            <a:ext cx="2949178" cy="2362200"/>
          </a:xfrm>
        </p:spPr>
        <p:txBody>
          <a:bodyPr anchor="b">
            <a:normAutofit/>
          </a:bodyPr>
          <a:lstStyle>
            <a:lvl1pPr>
              <a:defRPr sz="2800"/>
            </a:lvl1pPr>
          </a:lstStyle>
          <a:p>
            <a:r>
              <a:rPr lang="ru-RU" smtClean="0"/>
              <a:t>Образец заголовка</a:t>
            </a:r>
            <a:endParaRPr lang="en-US" dirty="0"/>
          </a:p>
        </p:txBody>
      </p:sp>
      <p:sp>
        <p:nvSpPr>
          <p:cNvPr id="3" name="Content Placeholder 2"/>
          <p:cNvSpPr>
            <a:spLocks noGrp="1"/>
          </p:cNvSpPr>
          <p:nvPr>
            <p:ph idx="1"/>
          </p:nvPr>
        </p:nvSpPr>
        <p:spPr>
          <a:xfrm>
            <a:off x="3808548" y="609600"/>
            <a:ext cx="4642119" cy="5181600"/>
          </a:xfrm>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87921" y="2971801"/>
            <a:ext cx="2949178"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pPr>
              <a:defRPr/>
            </a:pPr>
            <a:fld id="{1DCE638D-0F6A-4BC5-8048-5F0015391451}" type="datetimeFigureOut">
              <a:rPr lang="ru-RU" smtClean="0"/>
              <a:pPr>
                <a:defRPr/>
              </a:pPr>
              <a:t>14.05.2022</a:t>
            </a:fld>
            <a:endParaRPr lang="ru-RU" dirty="0"/>
          </a:p>
        </p:txBody>
      </p:sp>
      <p:sp>
        <p:nvSpPr>
          <p:cNvPr id="6" name="Footer Placeholder 5"/>
          <p:cNvSpPr>
            <a:spLocks noGrp="1"/>
          </p:cNvSpPr>
          <p:nvPr>
            <p:ph type="ftr" sz="quarter" idx="11"/>
          </p:nvPr>
        </p:nvSpPr>
        <p:spPr/>
        <p:txBody>
          <a:bodyPr/>
          <a:lstStyle/>
          <a:p>
            <a:pPr>
              <a:defRPr/>
            </a:pPr>
            <a:endParaRPr lang="ru-RU"/>
          </a:p>
        </p:txBody>
      </p:sp>
      <p:sp>
        <p:nvSpPr>
          <p:cNvPr id="7" name="Slide Number Placeholder 6"/>
          <p:cNvSpPr>
            <a:spLocks noGrp="1"/>
          </p:cNvSpPr>
          <p:nvPr>
            <p:ph type="sldNum" sz="quarter" idx="12"/>
          </p:nvPr>
        </p:nvSpPr>
        <p:spPr/>
        <p:txBody>
          <a:bodyPr/>
          <a:lstStyle/>
          <a:p>
            <a:pPr>
              <a:defRPr/>
            </a:pPr>
            <a:fld id="{8A335C4D-7649-47DC-AA9F-D1BE92541A65}" type="slidenum">
              <a:rPr lang="ru-RU" altLang="ru-RU" smtClean="0"/>
              <a:pPr>
                <a:defRPr/>
              </a:pPr>
              <a:t>‹#›</a:t>
            </a:fld>
            <a:endParaRPr lang="ru-RU" altLang="ru-RU"/>
          </a:p>
        </p:txBody>
      </p:sp>
    </p:spTree>
    <p:extLst>
      <p:ext uri="{BB962C8B-B14F-4D97-AF65-F5344CB8AC3E}">
        <p14:creationId xmlns:p14="http://schemas.microsoft.com/office/powerpoint/2010/main" val="28351636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7921" y="609600"/>
            <a:ext cx="4167603" cy="2362200"/>
          </a:xfrm>
        </p:spPr>
        <p:txBody>
          <a:bodyPr anchor="b">
            <a:normAutofit/>
          </a:bodyPr>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49932" y="758881"/>
            <a:ext cx="2966938"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5346" y="2971800"/>
            <a:ext cx="4171242"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pPr>
              <a:defRPr/>
            </a:pPr>
            <a:fld id="{39360508-04AF-419F-8D77-708404EC3203}" type="datetimeFigureOut">
              <a:rPr lang="ru-RU" smtClean="0"/>
              <a:pPr>
                <a:defRPr/>
              </a:pPr>
              <a:t>14.05.2022</a:t>
            </a:fld>
            <a:endParaRPr lang="ru-RU" dirty="0"/>
          </a:p>
        </p:txBody>
      </p:sp>
      <p:sp>
        <p:nvSpPr>
          <p:cNvPr id="6" name="Footer Placeholder 5"/>
          <p:cNvSpPr>
            <a:spLocks noGrp="1"/>
          </p:cNvSpPr>
          <p:nvPr>
            <p:ph type="ftr" sz="quarter" idx="11"/>
          </p:nvPr>
        </p:nvSpPr>
        <p:spPr/>
        <p:txBody>
          <a:bodyPr/>
          <a:lstStyle/>
          <a:p>
            <a:pPr>
              <a:defRPr/>
            </a:pPr>
            <a:endParaRPr lang="ru-RU"/>
          </a:p>
        </p:txBody>
      </p:sp>
      <p:sp>
        <p:nvSpPr>
          <p:cNvPr id="7" name="Slide Number Placeholder 6"/>
          <p:cNvSpPr>
            <a:spLocks noGrp="1"/>
          </p:cNvSpPr>
          <p:nvPr>
            <p:ph type="sldNum" sz="quarter" idx="12"/>
          </p:nvPr>
        </p:nvSpPr>
        <p:spPr/>
        <p:txBody>
          <a:bodyPr/>
          <a:lstStyle/>
          <a:p>
            <a:pPr>
              <a:defRPr/>
            </a:pPr>
            <a:fld id="{C48F6945-FA49-4C03-92D5-FF33EC24C4FE}" type="slidenum">
              <a:rPr lang="ru-RU" altLang="ru-RU" smtClean="0"/>
              <a:pPr>
                <a:defRPr/>
              </a:pPr>
              <a:t>‹#›</a:t>
            </a:fld>
            <a:endParaRPr lang="ru-RU" altLang="ru-RU"/>
          </a:p>
        </p:txBody>
      </p:sp>
    </p:spTree>
    <p:extLst>
      <p:ext uri="{BB962C8B-B14F-4D97-AF65-F5344CB8AC3E}">
        <p14:creationId xmlns:p14="http://schemas.microsoft.com/office/powerpoint/2010/main" val="2983633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347" y="609601"/>
            <a:ext cx="7765321" cy="1326321"/>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5346" y="2096064"/>
            <a:ext cx="7765322" cy="369513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5759052" y="5883276"/>
            <a:ext cx="20574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pPr>
              <a:defRPr/>
            </a:pPr>
            <a:fld id="{746B7377-B8E1-4001-985B-9DC9B430F85D}" type="datetimeFigureOut">
              <a:rPr lang="ru-RU" smtClean="0"/>
              <a:pPr>
                <a:defRPr/>
              </a:pPr>
              <a:t>14.05.2022</a:t>
            </a:fld>
            <a:endParaRPr lang="ru-RU" dirty="0"/>
          </a:p>
        </p:txBody>
      </p:sp>
      <p:sp>
        <p:nvSpPr>
          <p:cNvPr id="5" name="Footer Placeholder 4"/>
          <p:cNvSpPr>
            <a:spLocks noGrp="1"/>
          </p:cNvSpPr>
          <p:nvPr>
            <p:ph type="ftr" sz="quarter" idx="3"/>
          </p:nvPr>
        </p:nvSpPr>
        <p:spPr>
          <a:xfrm>
            <a:off x="685346" y="5883276"/>
            <a:ext cx="5004649" cy="365125"/>
          </a:xfrm>
          <a:prstGeom prst="rect">
            <a:avLst/>
          </a:prstGeom>
        </p:spPr>
        <p:txBody>
          <a:bodyPr vert="horz" lIns="91440" tIns="45720" rIns="91440" bIns="45720" rtlCol="0" anchor="ctr"/>
          <a:lstStyle>
            <a:lvl1pPr algn="l">
              <a:defRPr sz="1000">
                <a:solidFill>
                  <a:schemeClr val="tx1">
                    <a:tint val="75000"/>
                  </a:schemeClr>
                </a:solidFill>
              </a:defRPr>
            </a:lvl1pPr>
          </a:lstStyle>
          <a:p>
            <a:pPr>
              <a:defRPr/>
            </a:pPr>
            <a:endParaRPr lang="ru-RU"/>
          </a:p>
        </p:txBody>
      </p:sp>
      <p:sp>
        <p:nvSpPr>
          <p:cNvPr id="6" name="Slide Number Placeholder 5"/>
          <p:cNvSpPr>
            <a:spLocks noGrp="1"/>
          </p:cNvSpPr>
          <p:nvPr>
            <p:ph type="sldNum" sz="quarter" idx="4"/>
          </p:nvPr>
        </p:nvSpPr>
        <p:spPr>
          <a:xfrm>
            <a:off x="7885509" y="5883276"/>
            <a:ext cx="565159" cy="365125"/>
          </a:xfrm>
          <a:prstGeom prst="rect">
            <a:avLst/>
          </a:prstGeom>
        </p:spPr>
        <p:txBody>
          <a:bodyPr vert="horz" lIns="91440" tIns="45720" rIns="91440" bIns="45720" rtlCol="0" anchor="ctr"/>
          <a:lstStyle>
            <a:lvl1pPr algn="r">
              <a:defRPr sz="1000">
                <a:solidFill>
                  <a:schemeClr val="tx1">
                    <a:tint val="75000"/>
                  </a:schemeClr>
                </a:solidFill>
              </a:defRPr>
            </a:lvl1pPr>
          </a:lstStyle>
          <a:p>
            <a:pPr>
              <a:defRPr/>
            </a:pPr>
            <a:fld id="{E12E62AF-D939-44B6-8F1C-469091CAF42D}" type="slidenum">
              <a:rPr lang="ru-RU" altLang="ru-RU" smtClean="0"/>
              <a:pPr>
                <a:defRPr/>
              </a:pPr>
              <a:t>‹#›</a:t>
            </a:fld>
            <a:endParaRPr lang="ru-RU" altLang="ru-RU"/>
          </a:p>
        </p:txBody>
      </p:sp>
    </p:spTree>
    <p:extLst>
      <p:ext uri="{BB962C8B-B14F-4D97-AF65-F5344CB8AC3E}">
        <p14:creationId xmlns:p14="http://schemas.microsoft.com/office/powerpoint/2010/main" val="2476188438"/>
      </p:ext>
    </p:extLst>
  </p:cSld>
  <p:clrMap bg1="dk1" tx1="lt1" bg2="dk2" tx2="lt2" accent1="accent1" accent2="accent2" accent3="accent3" accent4="accent4" accent5="accent5" accent6="accent6" hlink="hlink" folHlink="folHlink"/>
  <p:sldLayoutIdLst>
    <p:sldLayoutId id="2147484608" r:id="rId1"/>
    <p:sldLayoutId id="2147484609" r:id="rId2"/>
    <p:sldLayoutId id="2147484610" r:id="rId3"/>
    <p:sldLayoutId id="2147484611" r:id="rId4"/>
    <p:sldLayoutId id="2147484612" r:id="rId5"/>
    <p:sldLayoutId id="2147484613" r:id="rId6"/>
    <p:sldLayoutId id="2147484614" r:id="rId7"/>
    <p:sldLayoutId id="2147484615" r:id="rId8"/>
    <p:sldLayoutId id="2147484616" r:id="rId9"/>
    <p:sldLayoutId id="2147484617" r:id="rId10"/>
    <p:sldLayoutId id="2147484618" r:id="rId11"/>
    <p:sldLayoutId id="2147484619" r:id="rId12"/>
    <p:sldLayoutId id="2147484620" r:id="rId13"/>
    <p:sldLayoutId id="2147484621" r:id="rId14"/>
    <p:sldLayoutId id="2147484622" r:id="rId15"/>
    <p:sldLayoutId id="2147484623" r:id="rId16"/>
    <p:sldLayoutId id="2147484624"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Box 3"/>
          <p:cNvSpPr txBox="1">
            <a:spLocks noChangeArrowheads="1"/>
          </p:cNvSpPr>
          <p:nvPr/>
        </p:nvSpPr>
        <p:spPr bwMode="auto">
          <a:xfrm>
            <a:off x="0" y="3042327"/>
            <a:ext cx="9143999"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1000"/>
              </a:spcBef>
              <a:buClr>
                <a:srgbClr val="EF53A5"/>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EF53A5"/>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EF53A5"/>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algn="ctr" eaLnBrk="1" hangingPunct="1">
              <a:spcBef>
                <a:spcPct val="0"/>
              </a:spcBef>
              <a:buClrTx/>
              <a:buSzTx/>
              <a:buFontTx/>
              <a:buNone/>
            </a:pPr>
            <a:r>
              <a:rPr lang="ru-RU" altLang="ru-RU" sz="2400" dirty="0">
                <a:latin typeface="Arial" panose="020B0604020202020204" pitchFamily="34" charset="0"/>
              </a:rPr>
              <a:t>  </a:t>
            </a:r>
            <a:r>
              <a:rPr lang="ru-RU" altLang="ru-RU" sz="3200" b="1" dirty="0">
                <a:latin typeface="Arial" panose="020B0604020202020204" pitchFamily="34" charset="0"/>
              </a:rPr>
              <a:t>ГАЛЕРЕЯ ВЕЛИКИХ МАТЕМАТИКОВ</a:t>
            </a:r>
          </a:p>
        </p:txBody>
      </p:sp>
      <p:sp>
        <p:nvSpPr>
          <p:cNvPr id="2" name="Прямоугольник 1"/>
          <p:cNvSpPr/>
          <p:nvPr/>
        </p:nvSpPr>
        <p:spPr>
          <a:xfrm>
            <a:off x="3275856" y="1487372"/>
            <a:ext cx="1589987" cy="369332"/>
          </a:xfrm>
          <a:prstGeom prst="rect">
            <a:avLst/>
          </a:prstGeom>
        </p:spPr>
        <p:txBody>
          <a:bodyPr wrap="none">
            <a:spAutoFit/>
          </a:bodyPr>
          <a:lstStyle/>
          <a:p>
            <a:r>
              <a:rPr lang="ru-RU" sz="1800" dirty="0" smtClean="0">
                <a:solidFill>
                  <a:schemeClr val="tx1">
                    <a:lumMod val="75000"/>
                    <a:lumOff val="25000"/>
                  </a:schemeClr>
                </a:solidFill>
              </a:rPr>
              <a:t>Рене Декарт </a:t>
            </a:r>
            <a:endParaRPr lang="ru-RU" dirty="0"/>
          </a:p>
        </p:txBody>
      </p:sp>
      <p:sp>
        <p:nvSpPr>
          <p:cNvPr id="4" name="Прямоугольник 3"/>
          <p:cNvSpPr/>
          <p:nvPr/>
        </p:nvSpPr>
        <p:spPr>
          <a:xfrm>
            <a:off x="1485206" y="2190431"/>
            <a:ext cx="963084" cy="369332"/>
          </a:xfrm>
          <a:prstGeom prst="rect">
            <a:avLst/>
          </a:prstGeom>
        </p:spPr>
        <p:txBody>
          <a:bodyPr wrap="none">
            <a:spAutoFit/>
          </a:bodyPr>
          <a:lstStyle/>
          <a:p>
            <a:pPr eaLnBrk="1" fontAlgn="auto" hangingPunct="1">
              <a:spcAft>
                <a:spcPts val="0"/>
              </a:spcAft>
              <a:buClr>
                <a:schemeClr val="tx1">
                  <a:shade val="95000"/>
                </a:schemeClr>
              </a:buClr>
              <a:buFont typeface="Wingdings 2"/>
              <a:buNone/>
              <a:defRPr/>
            </a:pPr>
            <a:r>
              <a:rPr lang="ru-RU" dirty="0">
                <a:solidFill>
                  <a:schemeClr val="tx1">
                    <a:lumMod val="75000"/>
                    <a:lumOff val="25000"/>
                  </a:schemeClr>
                </a:solidFill>
              </a:rPr>
              <a:t>Евклид</a:t>
            </a:r>
          </a:p>
        </p:txBody>
      </p:sp>
      <p:sp>
        <p:nvSpPr>
          <p:cNvPr id="5" name="Прямоугольник 4"/>
          <p:cNvSpPr/>
          <p:nvPr/>
        </p:nvSpPr>
        <p:spPr>
          <a:xfrm>
            <a:off x="4865843" y="805490"/>
            <a:ext cx="2370264" cy="369332"/>
          </a:xfrm>
          <a:prstGeom prst="rect">
            <a:avLst/>
          </a:prstGeom>
        </p:spPr>
        <p:txBody>
          <a:bodyPr wrap="none">
            <a:spAutoFit/>
          </a:bodyPr>
          <a:lstStyle/>
          <a:p>
            <a:pPr eaLnBrk="1" fontAlgn="auto" hangingPunct="1">
              <a:spcAft>
                <a:spcPts val="0"/>
              </a:spcAft>
              <a:buClr>
                <a:schemeClr val="tx1">
                  <a:shade val="95000"/>
                </a:schemeClr>
              </a:buClr>
              <a:buFont typeface="Wingdings 2"/>
              <a:buNone/>
              <a:defRPr/>
            </a:pPr>
            <a:r>
              <a:rPr lang="ru-RU" dirty="0">
                <a:solidFill>
                  <a:schemeClr val="tx1">
                    <a:lumMod val="75000"/>
                    <a:lumOff val="25000"/>
                  </a:schemeClr>
                </a:solidFill>
              </a:rPr>
              <a:t>Пифагор </a:t>
            </a:r>
            <a:r>
              <a:rPr lang="ru-RU" dirty="0" smtClean="0">
                <a:solidFill>
                  <a:schemeClr val="tx1">
                    <a:lumMod val="75000"/>
                    <a:lumOff val="25000"/>
                  </a:schemeClr>
                </a:solidFill>
              </a:rPr>
              <a:t>Самосский</a:t>
            </a:r>
            <a:endParaRPr lang="ru-RU" dirty="0">
              <a:solidFill>
                <a:schemeClr val="tx1">
                  <a:lumMod val="75000"/>
                  <a:lumOff val="25000"/>
                </a:schemeClr>
              </a:solidFill>
            </a:endParaRPr>
          </a:p>
        </p:txBody>
      </p:sp>
      <p:sp>
        <p:nvSpPr>
          <p:cNvPr id="6" name="Прямоугольник 5"/>
          <p:cNvSpPr/>
          <p:nvPr/>
        </p:nvSpPr>
        <p:spPr>
          <a:xfrm>
            <a:off x="763189" y="1422735"/>
            <a:ext cx="1878078" cy="369332"/>
          </a:xfrm>
          <a:prstGeom prst="rect">
            <a:avLst/>
          </a:prstGeom>
        </p:spPr>
        <p:txBody>
          <a:bodyPr wrap="none">
            <a:spAutoFit/>
          </a:bodyPr>
          <a:lstStyle/>
          <a:p>
            <a:pPr eaLnBrk="1" fontAlgn="auto" hangingPunct="1">
              <a:spcAft>
                <a:spcPts val="0"/>
              </a:spcAft>
              <a:buClr>
                <a:schemeClr val="tx1">
                  <a:shade val="95000"/>
                </a:schemeClr>
              </a:buClr>
              <a:buFont typeface="Wingdings 2"/>
              <a:buNone/>
              <a:defRPr/>
            </a:pPr>
            <a:r>
              <a:rPr lang="ru-RU" dirty="0" smtClean="0">
                <a:solidFill>
                  <a:schemeClr val="tx1">
                    <a:lumMod val="75000"/>
                    <a:lumOff val="25000"/>
                  </a:schemeClr>
                </a:solidFill>
              </a:rPr>
              <a:t>Максим </a:t>
            </a:r>
            <a:r>
              <a:rPr lang="ru-RU" dirty="0" err="1" smtClean="0">
                <a:solidFill>
                  <a:schemeClr val="tx1">
                    <a:lumMod val="75000"/>
                    <a:lumOff val="25000"/>
                  </a:schemeClr>
                </a:solidFill>
              </a:rPr>
              <a:t>Плануд</a:t>
            </a:r>
            <a:endParaRPr lang="ru-RU" dirty="0">
              <a:solidFill>
                <a:schemeClr val="tx1">
                  <a:lumMod val="75000"/>
                  <a:lumOff val="25000"/>
                </a:schemeClr>
              </a:solidFill>
            </a:endParaRPr>
          </a:p>
        </p:txBody>
      </p:sp>
      <p:sp>
        <p:nvSpPr>
          <p:cNvPr id="8" name="Прямоугольник 7"/>
          <p:cNvSpPr/>
          <p:nvPr/>
        </p:nvSpPr>
        <p:spPr>
          <a:xfrm>
            <a:off x="6679518" y="1323328"/>
            <a:ext cx="1510350" cy="369332"/>
          </a:xfrm>
          <a:prstGeom prst="rect">
            <a:avLst/>
          </a:prstGeom>
        </p:spPr>
        <p:txBody>
          <a:bodyPr wrap="none">
            <a:spAutoFit/>
          </a:bodyPr>
          <a:lstStyle/>
          <a:p>
            <a:pPr eaLnBrk="1" fontAlgn="auto" hangingPunct="1">
              <a:spcAft>
                <a:spcPts val="0"/>
              </a:spcAft>
              <a:buClr>
                <a:schemeClr val="tx1">
                  <a:shade val="95000"/>
                </a:schemeClr>
              </a:buClr>
              <a:buFont typeface="Wingdings 2"/>
              <a:buNone/>
              <a:defRPr/>
            </a:pPr>
            <a:r>
              <a:rPr lang="ru-RU" dirty="0">
                <a:solidFill>
                  <a:schemeClr val="tx1">
                    <a:lumMod val="75000"/>
                    <a:lumOff val="25000"/>
                  </a:schemeClr>
                </a:solidFill>
              </a:rPr>
              <a:t>Пьер Ферма</a:t>
            </a:r>
          </a:p>
        </p:txBody>
      </p:sp>
      <p:sp>
        <p:nvSpPr>
          <p:cNvPr id="9" name="Прямоугольник 8"/>
          <p:cNvSpPr/>
          <p:nvPr/>
        </p:nvSpPr>
        <p:spPr>
          <a:xfrm>
            <a:off x="1249774" y="4643461"/>
            <a:ext cx="1857688" cy="369332"/>
          </a:xfrm>
          <a:prstGeom prst="rect">
            <a:avLst/>
          </a:prstGeom>
        </p:spPr>
        <p:txBody>
          <a:bodyPr wrap="none">
            <a:spAutoFit/>
          </a:bodyPr>
          <a:lstStyle/>
          <a:p>
            <a:pPr eaLnBrk="1" fontAlgn="auto" hangingPunct="1">
              <a:spcAft>
                <a:spcPts val="0"/>
              </a:spcAft>
              <a:buClr>
                <a:schemeClr val="tx1">
                  <a:shade val="95000"/>
                </a:schemeClr>
              </a:buClr>
              <a:buFont typeface="Wingdings 2"/>
              <a:buNone/>
              <a:defRPr/>
            </a:pPr>
            <a:r>
              <a:rPr lang="ru-RU" dirty="0">
                <a:solidFill>
                  <a:schemeClr val="tx1">
                    <a:lumMod val="75000"/>
                    <a:lumOff val="25000"/>
                  </a:schemeClr>
                </a:solidFill>
              </a:rPr>
              <a:t>Леонард Эйлер</a:t>
            </a:r>
          </a:p>
        </p:txBody>
      </p:sp>
      <p:sp>
        <p:nvSpPr>
          <p:cNvPr id="10" name="Прямоугольник 9"/>
          <p:cNvSpPr/>
          <p:nvPr/>
        </p:nvSpPr>
        <p:spPr>
          <a:xfrm>
            <a:off x="3159753" y="5186624"/>
            <a:ext cx="1412246" cy="369332"/>
          </a:xfrm>
          <a:prstGeom prst="rect">
            <a:avLst/>
          </a:prstGeom>
        </p:spPr>
        <p:txBody>
          <a:bodyPr wrap="none">
            <a:spAutoFit/>
          </a:bodyPr>
          <a:lstStyle/>
          <a:p>
            <a:r>
              <a:rPr lang="ru-RU" sz="1800" dirty="0" smtClean="0">
                <a:solidFill>
                  <a:schemeClr val="tx1">
                    <a:lumMod val="75000"/>
                    <a:lumOff val="25000"/>
                  </a:schemeClr>
                </a:solidFill>
              </a:rPr>
              <a:t>Карл Гаусс </a:t>
            </a:r>
            <a:endParaRPr lang="ru-RU" dirty="0"/>
          </a:p>
        </p:txBody>
      </p:sp>
      <p:sp>
        <p:nvSpPr>
          <p:cNvPr id="12" name="Прямоугольник 11"/>
          <p:cNvSpPr/>
          <p:nvPr/>
        </p:nvSpPr>
        <p:spPr>
          <a:xfrm>
            <a:off x="4577982" y="1972231"/>
            <a:ext cx="3611886" cy="369332"/>
          </a:xfrm>
          <a:prstGeom prst="rect">
            <a:avLst/>
          </a:prstGeom>
        </p:spPr>
        <p:txBody>
          <a:bodyPr wrap="none">
            <a:spAutoFit/>
          </a:bodyPr>
          <a:lstStyle/>
          <a:p>
            <a:pPr eaLnBrk="1" fontAlgn="auto" hangingPunct="1">
              <a:spcAft>
                <a:spcPts val="0"/>
              </a:spcAft>
              <a:buClr>
                <a:schemeClr val="tx1">
                  <a:shade val="95000"/>
                </a:schemeClr>
              </a:buClr>
              <a:buFont typeface="Wingdings 2"/>
              <a:buNone/>
              <a:defRPr/>
            </a:pPr>
            <a:r>
              <a:rPr lang="ru-RU" dirty="0">
                <a:solidFill>
                  <a:schemeClr val="tx1">
                    <a:lumMod val="75000"/>
                    <a:lumOff val="25000"/>
                  </a:schemeClr>
                </a:solidFill>
              </a:rPr>
              <a:t>Михаил Васильевич Ломоносов</a:t>
            </a:r>
          </a:p>
        </p:txBody>
      </p:sp>
      <p:sp>
        <p:nvSpPr>
          <p:cNvPr id="13" name="Прямоугольник 12"/>
          <p:cNvSpPr/>
          <p:nvPr/>
        </p:nvSpPr>
        <p:spPr>
          <a:xfrm>
            <a:off x="5203152" y="3937667"/>
            <a:ext cx="3651834" cy="369332"/>
          </a:xfrm>
          <a:prstGeom prst="rect">
            <a:avLst/>
          </a:prstGeom>
        </p:spPr>
        <p:txBody>
          <a:bodyPr wrap="none">
            <a:spAutoFit/>
          </a:bodyPr>
          <a:lstStyle/>
          <a:p>
            <a:pPr eaLnBrk="1" fontAlgn="auto" hangingPunct="1">
              <a:spcAft>
                <a:spcPts val="0"/>
              </a:spcAft>
              <a:buClr>
                <a:schemeClr val="tx1">
                  <a:shade val="95000"/>
                </a:schemeClr>
              </a:buClr>
              <a:buFont typeface="Wingdings 2"/>
              <a:buNone/>
              <a:defRPr/>
            </a:pPr>
            <a:r>
              <a:rPr lang="ru-RU" dirty="0">
                <a:solidFill>
                  <a:schemeClr val="tx1">
                    <a:lumMod val="75000"/>
                    <a:lumOff val="25000"/>
                  </a:schemeClr>
                </a:solidFill>
              </a:rPr>
              <a:t>Николай Иванович </a:t>
            </a:r>
            <a:r>
              <a:rPr lang="ru-RU" dirty="0" smtClean="0">
                <a:solidFill>
                  <a:schemeClr val="tx1">
                    <a:lumMod val="75000"/>
                    <a:lumOff val="25000"/>
                  </a:schemeClr>
                </a:solidFill>
              </a:rPr>
              <a:t>Лобачевский</a:t>
            </a:r>
            <a:endParaRPr lang="ru-RU" dirty="0">
              <a:solidFill>
                <a:schemeClr val="tx1">
                  <a:lumMod val="75000"/>
                  <a:lumOff val="25000"/>
                </a:schemeClr>
              </a:solidFill>
            </a:endParaRPr>
          </a:p>
        </p:txBody>
      </p:sp>
      <p:sp>
        <p:nvSpPr>
          <p:cNvPr id="16" name="Прямоугольник 15"/>
          <p:cNvSpPr/>
          <p:nvPr/>
        </p:nvSpPr>
        <p:spPr>
          <a:xfrm>
            <a:off x="5514754" y="4858595"/>
            <a:ext cx="1673215" cy="369332"/>
          </a:xfrm>
          <a:prstGeom prst="rect">
            <a:avLst/>
          </a:prstGeom>
        </p:spPr>
        <p:txBody>
          <a:bodyPr wrap="none">
            <a:spAutoFit/>
          </a:bodyPr>
          <a:lstStyle/>
          <a:p>
            <a:r>
              <a:rPr lang="ru-RU" altLang="ru-RU" dirty="0" smtClean="0"/>
              <a:t>Франсуа Виет</a:t>
            </a:r>
            <a:endParaRPr lang="ru-RU" dirty="0"/>
          </a:p>
        </p:txBody>
      </p:sp>
      <p:sp>
        <p:nvSpPr>
          <p:cNvPr id="17" name="Прямоугольник 16"/>
          <p:cNvSpPr/>
          <p:nvPr/>
        </p:nvSpPr>
        <p:spPr>
          <a:xfrm>
            <a:off x="2988106" y="2513195"/>
            <a:ext cx="3311804" cy="369332"/>
          </a:xfrm>
          <a:prstGeom prst="rect">
            <a:avLst/>
          </a:prstGeom>
        </p:spPr>
        <p:txBody>
          <a:bodyPr wrap="none">
            <a:spAutoFit/>
          </a:bodyPr>
          <a:lstStyle/>
          <a:p>
            <a:r>
              <a:rPr lang="ru-RU" dirty="0" err="1"/>
              <a:t>Пафнутий</a:t>
            </a:r>
            <a:r>
              <a:rPr lang="ru-RU" dirty="0"/>
              <a:t> Львович Чебышев</a:t>
            </a:r>
          </a:p>
        </p:txBody>
      </p:sp>
      <p:sp>
        <p:nvSpPr>
          <p:cNvPr id="18" name="Прямоугольник 17"/>
          <p:cNvSpPr/>
          <p:nvPr/>
        </p:nvSpPr>
        <p:spPr>
          <a:xfrm>
            <a:off x="754094" y="549675"/>
            <a:ext cx="3817905" cy="369332"/>
          </a:xfrm>
          <a:prstGeom prst="rect">
            <a:avLst/>
          </a:prstGeom>
        </p:spPr>
        <p:txBody>
          <a:bodyPr wrap="none">
            <a:spAutoFit/>
          </a:bodyPr>
          <a:lstStyle/>
          <a:p>
            <a:r>
              <a:rPr lang="ru-RU" dirty="0"/>
              <a:t>Леонардо Пизанский - Фибоначчи</a:t>
            </a:r>
          </a:p>
        </p:txBody>
      </p:sp>
      <p:sp>
        <p:nvSpPr>
          <p:cNvPr id="19" name="Прямоугольник 18"/>
          <p:cNvSpPr/>
          <p:nvPr/>
        </p:nvSpPr>
        <p:spPr>
          <a:xfrm>
            <a:off x="615000" y="3875765"/>
            <a:ext cx="3666581" cy="369332"/>
          </a:xfrm>
          <a:prstGeom prst="rect">
            <a:avLst/>
          </a:prstGeom>
        </p:spPr>
        <p:txBody>
          <a:bodyPr wrap="none">
            <a:spAutoFit/>
          </a:bodyPr>
          <a:lstStyle/>
          <a:p>
            <a:r>
              <a:rPr lang="ru-RU" dirty="0" smtClean="0"/>
              <a:t>Андрей Николаевич Колмогоров</a:t>
            </a:r>
            <a:endParaRPr lang="ru-RU" dirty="0"/>
          </a:p>
        </p:txBody>
      </p:sp>
      <p:sp>
        <p:nvSpPr>
          <p:cNvPr id="20" name="Прямоугольник 19"/>
          <p:cNvSpPr/>
          <p:nvPr/>
        </p:nvSpPr>
        <p:spPr>
          <a:xfrm>
            <a:off x="5233113" y="5745765"/>
            <a:ext cx="3512821" cy="369332"/>
          </a:xfrm>
          <a:prstGeom prst="rect">
            <a:avLst/>
          </a:prstGeom>
        </p:spPr>
        <p:txBody>
          <a:bodyPr wrap="none">
            <a:spAutoFit/>
          </a:bodyPr>
          <a:lstStyle/>
          <a:p>
            <a:r>
              <a:rPr lang="ru-RU" dirty="0"/>
              <a:t>Дмитрий Иванович Менделеев</a:t>
            </a:r>
          </a:p>
        </p:txBody>
      </p:sp>
      <p:sp>
        <p:nvSpPr>
          <p:cNvPr id="21" name="Прямоугольник 20"/>
          <p:cNvSpPr/>
          <p:nvPr/>
        </p:nvSpPr>
        <p:spPr>
          <a:xfrm>
            <a:off x="1284431" y="5930431"/>
            <a:ext cx="2546146" cy="369332"/>
          </a:xfrm>
          <a:prstGeom prst="rect">
            <a:avLst/>
          </a:prstGeom>
        </p:spPr>
        <p:txBody>
          <a:bodyPr wrap="none">
            <a:spAutoFit/>
          </a:bodyPr>
          <a:lstStyle/>
          <a:p>
            <a:r>
              <a:rPr lang="ru-RU" altLang="ru-RU" dirty="0" smtClean="0"/>
              <a:t>Стивен Ульям </a:t>
            </a:r>
            <a:r>
              <a:rPr lang="ru-RU" altLang="ru-RU" dirty="0" err="1" smtClean="0"/>
              <a:t>Хокинг</a:t>
            </a:r>
            <a:r>
              <a:rPr lang="ru-RU" altLang="ru-RU" dirty="0" smtClean="0"/>
              <a:t> </a:t>
            </a:r>
            <a:endParaRPr lang="ru-RU"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arn(inVertical)">
                                      <p:cBhvr>
                                        <p:cTn id="10" dur="500"/>
                                        <p:tgtEl>
                                          <p:spTgt spid="4"/>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inVertical)">
                                      <p:cBhvr>
                                        <p:cTn id="13" dur="500"/>
                                        <p:tgtEl>
                                          <p:spTgt spid="5"/>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arn(inVertical)">
                                      <p:cBhvr>
                                        <p:cTn id="16" dur="500"/>
                                        <p:tgtEl>
                                          <p:spTgt spid="8"/>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barn(inVertical)">
                                      <p:cBhvr>
                                        <p:cTn id="19" dur="500"/>
                                        <p:tgtEl>
                                          <p:spTgt spid="12"/>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barn(inVertical)">
                                      <p:cBhvr>
                                        <p:cTn id="22" dur="500"/>
                                        <p:tgtEl>
                                          <p:spTgt spid="17"/>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barn(inVertical)">
                                      <p:cBhvr>
                                        <p:cTn id="25" dur="500"/>
                                        <p:tgtEl>
                                          <p:spTgt spid="6"/>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barn(inVertical)">
                                      <p:cBhvr>
                                        <p:cTn id="28" dur="500"/>
                                        <p:tgtEl>
                                          <p:spTgt spid="18"/>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barn(inVertical)">
                                      <p:cBhvr>
                                        <p:cTn id="31" dur="500"/>
                                        <p:tgtEl>
                                          <p:spTgt spid="19"/>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barn(inVertical)">
                                      <p:cBhvr>
                                        <p:cTn id="34" dur="500"/>
                                        <p:tgtEl>
                                          <p:spTgt spid="13"/>
                                        </p:tgtEl>
                                      </p:cBhvr>
                                    </p:animEffect>
                                  </p:childTnLst>
                                </p:cTn>
                              </p:par>
                              <p:par>
                                <p:cTn id="35" presetID="16" presetClass="entr" presetSubtype="21"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barn(inVertical)">
                                      <p:cBhvr>
                                        <p:cTn id="37" dur="500"/>
                                        <p:tgtEl>
                                          <p:spTgt spid="9"/>
                                        </p:tgtEl>
                                      </p:cBhvr>
                                    </p:animEffect>
                                  </p:childTnLst>
                                </p:cTn>
                              </p:par>
                              <p:par>
                                <p:cTn id="38" presetID="16" presetClass="entr" presetSubtype="21"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barn(inVertical)">
                                      <p:cBhvr>
                                        <p:cTn id="40" dur="500"/>
                                        <p:tgtEl>
                                          <p:spTgt spid="10"/>
                                        </p:tgtEl>
                                      </p:cBhvr>
                                    </p:animEffect>
                                  </p:childTnLst>
                                </p:cTn>
                              </p:par>
                              <p:par>
                                <p:cTn id="41" presetID="16" presetClass="entr" presetSubtype="21"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barn(inVertical)">
                                      <p:cBhvr>
                                        <p:cTn id="43" dur="500"/>
                                        <p:tgtEl>
                                          <p:spTgt spid="16"/>
                                        </p:tgtEl>
                                      </p:cBhvr>
                                    </p:animEffect>
                                  </p:childTnLst>
                                </p:cTn>
                              </p:par>
                              <p:par>
                                <p:cTn id="44" presetID="16" presetClass="entr" presetSubtype="21" fill="hold" grpId="0" nodeType="with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barn(inVertical)">
                                      <p:cBhvr>
                                        <p:cTn id="46" dur="500"/>
                                        <p:tgtEl>
                                          <p:spTgt spid="21"/>
                                        </p:tgtEl>
                                      </p:cBhvr>
                                    </p:animEffect>
                                  </p:childTnLst>
                                </p:cTn>
                              </p:par>
                              <p:par>
                                <p:cTn id="47" presetID="16" presetClass="entr" presetSubtype="21"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barn(inVertical)">
                                      <p:cBhvr>
                                        <p:cTn id="4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p:bldP spid="8" grpId="0"/>
      <p:bldP spid="9" grpId="0"/>
      <p:bldP spid="10" grpId="0"/>
      <p:bldP spid="12" grpId="0"/>
      <p:bldP spid="13" grpId="0"/>
      <p:bldP spid="16" grpId="0"/>
      <p:bldP spid="17" grpId="0"/>
      <p:bldP spid="18" grpId="0"/>
      <p:bldP spid="19" grpId="0"/>
      <p:bldP spid="20" grpId="0"/>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Заголовок 1"/>
          <p:cNvSpPr>
            <a:spLocks noGrp="1"/>
          </p:cNvSpPr>
          <p:nvPr>
            <p:ph type="title"/>
          </p:nvPr>
        </p:nvSpPr>
        <p:spPr>
          <a:xfrm>
            <a:off x="971600" y="255721"/>
            <a:ext cx="7056437" cy="896392"/>
          </a:xfrm>
        </p:spPr>
        <p:txBody>
          <a:bodyPr/>
          <a:lstStyle/>
          <a:p>
            <a:pPr algn="ctr" eaLnBrk="1" hangingPunct="1"/>
            <a:r>
              <a:rPr lang="ru-RU" altLang="ru-RU" dirty="0" smtClean="0"/>
              <a:t>Франсуа Виет</a:t>
            </a:r>
          </a:p>
        </p:txBody>
      </p:sp>
      <p:pic>
        <p:nvPicPr>
          <p:cNvPr id="13315" name="Picture 4"/>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395536" y="1138326"/>
            <a:ext cx="3816350" cy="5256213"/>
          </a:xfrm>
          <a:noFill/>
        </p:spPr>
      </p:pic>
      <p:sp>
        <p:nvSpPr>
          <p:cNvPr id="13316" name="Прямоугольник 9"/>
          <p:cNvSpPr>
            <a:spLocks noChangeArrowheads="1"/>
          </p:cNvSpPr>
          <p:nvPr/>
        </p:nvSpPr>
        <p:spPr bwMode="auto">
          <a:xfrm>
            <a:off x="4391969" y="1268760"/>
            <a:ext cx="471646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1000"/>
              </a:spcBef>
              <a:buClr>
                <a:srgbClr val="EF53A5"/>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EF53A5"/>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EF53A5"/>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eaLnBrk="1" hangingPunct="1">
              <a:spcBef>
                <a:spcPct val="0"/>
              </a:spcBef>
              <a:buClrTx/>
              <a:buSzTx/>
              <a:buFontTx/>
              <a:buNone/>
            </a:pPr>
            <a:r>
              <a:rPr lang="ru-RU" altLang="ru-RU" sz="1800" dirty="0">
                <a:latin typeface="Arial" panose="020B0604020202020204" pitchFamily="34" charset="0"/>
              </a:rPr>
              <a:t>Французский математик, основоположник символической алгебры. </a:t>
            </a:r>
          </a:p>
        </p:txBody>
      </p:sp>
      <p:sp>
        <p:nvSpPr>
          <p:cNvPr id="13317" name="Прямоугольник 10"/>
          <p:cNvSpPr>
            <a:spLocks noChangeArrowheads="1"/>
          </p:cNvSpPr>
          <p:nvPr/>
        </p:nvSpPr>
        <p:spPr bwMode="auto">
          <a:xfrm>
            <a:off x="4391969" y="1954465"/>
            <a:ext cx="4787900" cy="424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rgbClr val="EF53A5"/>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EF53A5"/>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EF53A5"/>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eaLnBrk="1" hangingPunct="1">
              <a:spcBef>
                <a:spcPct val="0"/>
              </a:spcBef>
              <a:buClrTx/>
              <a:buSzTx/>
              <a:buFontTx/>
              <a:buNone/>
            </a:pPr>
            <a:r>
              <a:rPr lang="ru-RU" altLang="ru-RU" sz="1800" dirty="0">
                <a:latin typeface="Arial" panose="020B0604020202020204" pitchFamily="34" charset="0"/>
              </a:rPr>
              <a:t>Знаменитые «формулы Виета» для коэффициентов многочлена как функций его корней.</a:t>
            </a:r>
          </a:p>
          <a:p>
            <a:pPr eaLnBrk="1" hangingPunct="1">
              <a:spcBef>
                <a:spcPct val="0"/>
              </a:spcBef>
              <a:buClrTx/>
              <a:buSzTx/>
              <a:buFontTx/>
              <a:buNone/>
            </a:pPr>
            <a:r>
              <a:rPr lang="ru-RU" altLang="ru-RU" sz="1800" dirty="0">
                <a:latin typeface="Arial" panose="020B0604020202020204" pitchFamily="34" charset="0"/>
              </a:rPr>
              <a:t>Новый тригонометрический метод решения неприводимого кубического уравнения. Виет применил его для решения древней задачи трисекции угла, которую свёл к кубическому уравнению.</a:t>
            </a:r>
          </a:p>
          <a:p>
            <a:pPr eaLnBrk="1" hangingPunct="1">
              <a:spcBef>
                <a:spcPct val="0"/>
              </a:spcBef>
              <a:buClrTx/>
              <a:buSzTx/>
              <a:buFontTx/>
              <a:buNone/>
            </a:pPr>
            <a:r>
              <a:rPr lang="ru-RU" altLang="ru-RU" sz="1800" dirty="0">
                <a:latin typeface="Arial" panose="020B0604020202020204" pitchFamily="34" charset="0"/>
              </a:rPr>
              <a:t>Полное аналитическое изложение теории уравнений первых четырёх степеней.</a:t>
            </a:r>
          </a:p>
          <a:p>
            <a:pPr eaLnBrk="1" hangingPunct="1">
              <a:spcBef>
                <a:spcPct val="0"/>
              </a:spcBef>
              <a:buClrTx/>
              <a:buSzTx/>
              <a:buFontTx/>
              <a:buNone/>
            </a:pPr>
            <a:r>
              <a:rPr lang="ru-RU" altLang="ru-RU" sz="1800" dirty="0">
                <a:latin typeface="Arial" panose="020B0604020202020204" pitchFamily="34" charset="0"/>
              </a:rPr>
              <a:t>Идея применения трансцендентных функций к решению алгебраических уравнений.</a:t>
            </a:r>
          </a:p>
          <a:p>
            <a:pPr eaLnBrk="1" hangingPunct="1">
              <a:spcBef>
                <a:spcPct val="0"/>
              </a:spcBef>
              <a:buClrTx/>
              <a:buSzTx/>
              <a:buFontTx/>
              <a:buNone/>
            </a:pPr>
            <a:r>
              <a:rPr lang="ru-RU" altLang="ru-RU" sz="1800" dirty="0">
                <a:latin typeface="Arial" panose="020B0604020202020204" pitchFamily="34" charset="0"/>
              </a:rPr>
              <a:t>Оригинальный метод приближённого решения алгебраических уравнений.</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3315"/>
                                        </p:tgtEl>
                                        <p:attrNameLst>
                                          <p:attrName>style.visibility</p:attrName>
                                        </p:attrNameLst>
                                      </p:cBhvr>
                                      <p:to>
                                        <p:strVal val="visible"/>
                                      </p:to>
                                    </p:set>
                                    <p:anim calcmode="lin" valueType="num">
                                      <p:cBhvr>
                                        <p:cTn id="7" dur="500" fill="hold"/>
                                        <p:tgtEl>
                                          <p:spTgt spid="13315"/>
                                        </p:tgtEl>
                                        <p:attrNameLst>
                                          <p:attrName>ppt_w</p:attrName>
                                        </p:attrNameLst>
                                      </p:cBhvr>
                                      <p:tavLst>
                                        <p:tav tm="0">
                                          <p:val>
                                            <p:fltVal val="0"/>
                                          </p:val>
                                        </p:tav>
                                        <p:tav tm="100000">
                                          <p:val>
                                            <p:strVal val="#ppt_w"/>
                                          </p:val>
                                        </p:tav>
                                      </p:tavLst>
                                    </p:anim>
                                    <p:anim calcmode="lin" valueType="num">
                                      <p:cBhvr>
                                        <p:cTn id="8" dur="500" fill="hold"/>
                                        <p:tgtEl>
                                          <p:spTgt spid="13315"/>
                                        </p:tgtEl>
                                        <p:attrNameLst>
                                          <p:attrName>ppt_h</p:attrName>
                                        </p:attrNameLst>
                                      </p:cBhvr>
                                      <p:tavLst>
                                        <p:tav tm="0">
                                          <p:val>
                                            <p:fltVal val="0"/>
                                          </p:val>
                                        </p:tav>
                                        <p:tav tm="100000">
                                          <p:val>
                                            <p:strVal val="#ppt_h"/>
                                          </p:val>
                                        </p:tav>
                                      </p:tavLst>
                                    </p:anim>
                                    <p:animEffect transition="in" filter="fade">
                                      <p:cBhvr>
                                        <p:cTn id="9" dur="500"/>
                                        <p:tgtEl>
                                          <p:spTgt spid="133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Заголовок 1"/>
          <p:cNvSpPr>
            <a:spLocks noGrp="1"/>
          </p:cNvSpPr>
          <p:nvPr>
            <p:ph type="title"/>
          </p:nvPr>
        </p:nvSpPr>
        <p:spPr>
          <a:xfrm>
            <a:off x="1043608" y="188640"/>
            <a:ext cx="7056437" cy="838467"/>
          </a:xfrm>
        </p:spPr>
        <p:txBody>
          <a:bodyPr/>
          <a:lstStyle/>
          <a:p>
            <a:pPr eaLnBrk="1" hangingPunct="1"/>
            <a:r>
              <a:rPr lang="ru-RU" altLang="ru-RU" dirty="0" smtClean="0"/>
              <a:t>Карл Гаусс</a:t>
            </a:r>
          </a:p>
        </p:txBody>
      </p:sp>
      <p:pic>
        <p:nvPicPr>
          <p:cNvPr id="14339" name="Содержимое 3"/>
          <p:cNvPicPr>
            <a:picLocks noGrp="1"/>
          </p:cNvPicPr>
          <p:nvPr>
            <p:ph idx="1"/>
          </p:nvPr>
        </p:nvPicPr>
        <p:blipFill>
          <a:blip r:embed="rId2">
            <a:extLst>
              <a:ext uri="{28A0092B-C50C-407E-A947-70E740481C1C}">
                <a14:useLocalDpi xmlns:a14="http://schemas.microsoft.com/office/drawing/2010/main"/>
              </a:ext>
            </a:extLst>
          </a:blip>
          <a:srcRect/>
          <a:stretch>
            <a:fillRect/>
          </a:stretch>
        </p:blipFill>
        <p:spPr>
          <a:xfrm>
            <a:off x="395288" y="1628775"/>
            <a:ext cx="3482975" cy="4041775"/>
          </a:xfrm>
        </p:spPr>
      </p:pic>
      <p:sp>
        <p:nvSpPr>
          <p:cNvPr id="14340" name="Прямоугольник 3"/>
          <p:cNvSpPr>
            <a:spLocks noChangeArrowheads="1"/>
          </p:cNvSpPr>
          <p:nvPr/>
        </p:nvSpPr>
        <p:spPr bwMode="auto">
          <a:xfrm>
            <a:off x="4284663" y="1341438"/>
            <a:ext cx="467995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rgbClr val="EF53A5"/>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EF53A5"/>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EF53A5"/>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eaLnBrk="1" hangingPunct="1">
              <a:spcBef>
                <a:spcPct val="0"/>
              </a:spcBef>
              <a:buClrTx/>
              <a:buSzTx/>
              <a:buFontTx/>
              <a:buNone/>
            </a:pPr>
            <a:r>
              <a:rPr lang="ru-RU" altLang="ru-RU" sz="1800" dirty="0">
                <a:latin typeface="Arial" panose="020B0604020202020204" pitchFamily="34" charset="0"/>
              </a:rPr>
              <a:t>Карл Гаусс родился 30 апреля 1777, </a:t>
            </a:r>
            <a:r>
              <a:rPr lang="ru-RU" altLang="ru-RU" sz="1800" dirty="0" err="1">
                <a:latin typeface="Arial" panose="020B0604020202020204" pitchFamily="34" charset="0"/>
              </a:rPr>
              <a:t>Брауншвейг</a:t>
            </a:r>
            <a:r>
              <a:rPr lang="ru-RU" altLang="ru-RU" sz="1800" dirty="0">
                <a:latin typeface="Arial" panose="020B0604020202020204" pitchFamily="34" charset="0"/>
              </a:rPr>
              <a:t>, ныне Германия. Скончался 23 февраля 1855, Геттинген, Ганноверское королевство, ныне Германия). Еще при жизни он был удостоен почетного титула «принц математиков». Он был единственным сыном бедных родителей. Школьные учителя были так поражены его математическими и лингвистическими способностями, что обратились к герцогу </a:t>
            </a:r>
            <a:r>
              <a:rPr lang="ru-RU" altLang="ru-RU" sz="1800" dirty="0" err="1">
                <a:latin typeface="Arial" panose="020B0604020202020204" pitchFamily="34" charset="0"/>
              </a:rPr>
              <a:t>Брауншвейгскому</a:t>
            </a:r>
            <a:r>
              <a:rPr lang="ru-RU" altLang="ru-RU" sz="1800" dirty="0">
                <a:latin typeface="Arial" panose="020B0604020202020204" pitchFamily="34" charset="0"/>
              </a:rPr>
              <a:t> с просьбой о поддержке, и герцог дал деньги на продолжение обучения в школе и в Геттингенском университете (в 1795-98). Степень доктора Гаусс получил в 1799 в университете </a:t>
            </a:r>
            <a:r>
              <a:rPr lang="ru-RU" altLang="ru-RU" sz="1800" dirty="0" err="1">
                <a:latin typeface="Arial" panose="020B0604020202020204" pitchFamily="34" charset="0"/>
              </a:rPr>
              <a:t>Хельмштедта</a:t>
            </a:r>
            <a:r>
              <a:rPr lang="ru-RU" altLang="ru-RU" sz="1800" dirty="0">
                <a:latin typeface="Arial" panose="020B0604020202020204" pitchFamily="34" charset="0"/>
              </a:rPr>
              <a: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4339"/>
                                        </p:tgtEl>
                                        <p:attrNameLst>
                                          <p:attrName>style.visibility</p:attrName>
                                        </p:attrNameLst>
                                      </p:cBhvr>
                                      <p:to>
                                        <p:strVal val="visible"/>
                                      </p:to>
                                    </p:set>
                                    <p:anim calcmode="lin" valueType="num">
                                      <p:cBhvr>
                                        <p:cTn id="7" dur="500" fill="hold"/>
                                        <p:tgtEl>
                                          <p:spTgt spid="14339"/>
                                        </p:tgtEl>
                                        <p:attrNameLst>
                                          <p:attrName>ppt_w</p:attrName>
                                        </p:attrNameLst>
                                      </p:cBhvr>
                                      <p:tavLst>
                                        <p:tav tm="0">
                                          <p:val>
                                            <p:fltVal val="0"/>
                                          </p:val>
                                        </p:tav>
                                        <p:tav tm="100000">
                                          <p:val>
                                            <p:strVal val="#ppt_w"/>
                                          </p:val>
                                        </p:tav>
                                      </p:tavLst>
                                    </p:anim>
                                    <p:anim calcmode="lin" valueType="num">
                                      <p:cBhvr>
                                        <p:cTn id="8" dur="500" fill="hold"/>
                                        <p:tgtEl>
                                          <p:spTgt spid="14339"/>
                                        </p:tgtEl>
                                        <p:attrNameLst>
                                          <p:attrName>ppt_h</p:attrName>
                                        </p:attrNameLst>
                                      </p:cBhvr>
                                      <p:tavLst>
                                        <p:tav tm="0">
                                          <p:val>
                                            <p:fltVal val="0"/>
                                          </p:val>
                                        </p:tav>
                                        <p:tav tm="100000">
                                          <p:val>
                                            <p:strVal val="#ppt_h"/>
                                          </p:val>
                                        </p:tav>
                                      </p:tavLst>
                                    </p:anim>
                                    <p:animEffect transition="in" filter="fade">
                                      <p:cBhvr>
                                        <p:cTn id="9" dur="500"/>
                                        <p:tgtEl>
                                          <p:spTgt spid="143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Содержимое 2"/>
          <p:cNvSpPr>
            <a:spLocks noGrp="1"/>
          </p:cNvSpPr>
          <p:nvPr>
            <p:ph idx="1"/>
          </p:nvPr>
        </p:nvSpPr>
        <p:spPr>
          <a:xfrm>
            <a:off x="179388" y="1844823"/>
            <a:ext cx="8713787" cy="4248001"/>
          </a:xfrm>
        </p:spPr>
        <p:txBody>
          <a:bodyPr rtlCol="0">
            <a:normAutofit/>
          </a:bodyPr>
          <a:lstStyle/>
          <a:p>
            <a:pPr marL="0" indent="0" algn="ctr" eaLnBrk="1" fontAlgn="auto" hangingPunct="1">
              <a:spcAft>
                <a:spcPts val="0"/>
              </a:spcAft>
              <a:buClr>
                <a:schemeClr val="tx1">
                  <a:shade val="95000"/>
                </a:schemeClr>
              </a:buClr>
              <a:buNone/>
              <a:defRPr/>
            </a:pPr>
            <a:r>
              <a:rPr lang="ru-RU" dirty="0" smtClean="0"/>
              <a:t>КАРЛ ГАУСС – немецкий учёный, его называли королём математиков. Его математическое дарование проявилось уже в детстве. Рассказывают, что в трёхлетнем возрасте он удивил окружающих, поправив расчёты своего отца с каменщиками. Однажды в школе (Гауссу в то время было 10 лет ) учитель предложил классу сложить все числа от 1 до 100. Пока он диктовал задание, у Гаусса уже был готов ответ. На его грифельной доске было написано: 101*50= 5050.Попробуйте догадаться, как Карл Гаусс складывал числа от 1 до 100.</a:t>
            </a:r>
          </a:p>
          <a:p>
            <a:pPr marL="265176" indent="-265176" eaLnBrk="1" fontAlgn="auto" hangingPunct="1">
              <a:spcAft>
                <a:spcPts val="0"/>
              </a:spcAft>
              <a:buClr>
                <a:schemeClr val="tx1">
                  <a:shade val="95000"/>
                </a:schemeClr>
              </a:buClr>
              <a:buFont typeface="Arial" pitchFamily="34" charset="0"/>
              <a:buChar char="•"/>
              <a:defRPr/>
            </a:pPr>
            <a:endParaRPr lang="ru-RU" dirty="0" smtClean="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Заголовок 1"/>
          <p:cNvSpPr>
            <a:spLocks noGrp="1"/>
          </p:cNvSpPr>
          <p:nvPr>
            <p:ph type="title"/>
          </p:nvPr>
        </p:nvSpPr>
        <p:spPr>
          <a:xfrm>
            <a:off x="255889" y="188913"/>
            <a:ext cx="8559499" cy="1274762"/>
          </a:xfrm>
        </p:spPr>
        <p:txBody>
          <a:bodyPr rtlCol="0">
            <a:noAutofit/>
          </a:bodyPr>
          <a:lstStyle/>
          <a:p>
            <a:pPr eaLnBrk="1" fontAlgn="auto" hangingPunct="1">
              <a:spcAft>
                <a:spcPts val="0"/>
              </a:spcAft>
              <a:defRPr/>
            </a:pPr>
            <a:r>
              <a:rPr lang="ru-RU" dirty="0" err="1" smtClean="0"/>
              <a:t>Пафнутий</a:t>
            </a:r>
            <a:r>
              <a:rPr lang="ru-RU" dirty="0" smtClean="0"/>
              <a:t> Львович Чебышев</a:t>
            </a:r>
          </a:p>
        </p:txBody>
      </p:sp>
      <p:pic>
        <p:nvPicPr>
          <p:cNvPr id="16387" name="Picture 2" descr="C:\Users\Татьяна\Desktop\286430.jpg"/>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255889" y="1439863"/>
            <a:ext cx="3816350" cy="4824412"/>
          </a:xfrm>
          <a:noFill/>
        </p:spPr>
      </p:pic>
      <p:sp>
        <p:nvSpPr>
          <p:cNvPr id="16388" name="Прямоугольник 3"/>
          <p:cNvSpPr>
            <a:spLocks noChangeArrowheads="1"/>
          </p:cNvSpPr>
          <p:nvPr/>
        </p:nvSpPr>
        <p:spPr bwMode="auto">
          <a:xfrm>
            <a:off x="4140200" y="1463675"/>
            <a:ext cx="4608513"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rgbClr val="EF53A5"/>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EF53A5"/>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EF53A5"/>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eaLnBrk="1" hangingPunct="1">
              <a:spcBef>
                <a:spcPct val="0"/>
              </a:spcBef>
              <a:buClrTx/>
              <a:buSzTx/>
              <a:buFontTx/>
              <a:buNone/>
            </a:pPr>
            <a:r>
              <a:rPr lang="ru-RU" altLang="ru-RU" sz="1800" dirty="0" err="1">
                <a:latin typeface="Arial" panose="020B0604020202020204" pitchFamily="34" charset="0"/>
              </a:rPr>
              <a:t>Пафну́тий</a:t>
            </a:r>
            <a:r>
              <a:rPr lang="ru-RU" altLang="ru-RU" sz="1800" dirty="0">
                <a:latin typeface="Arial" panose="020B0604020202020204" pitchFamily="34" charset="0"/>
              </a:rPr>
              <a:t> </a:t>
            </a:r>
            <a:r>
              <a:rPr lang="ru-RU" altLang="ru-RU" sz="1800" dirty="0" err="1">
                <a:latin typeface="Arial" panose="020B0604020202020204" pitchFamily="34" charset="0"/>
              </a:rPr>
              <a:t>Льво́вич</a:t>
            </a:r>
            <a:r>
              <a:rPr lang="ru-RU" altLang="ru-RU" sz="1800" dirty="0">
                <a:latin typeface="Arial" panose="020B0604020202020204" pitchFamily="34" charset="0"/>
              </a:rPr>
              <a:t> Чебышёв (4 [16] мая 1821, </a:t>
            </a:r>
            <a:r>
              <a:rPr lang="ru-RU" altLang="ru-RU" sz="1800" dirty="0" err="1">
                <a:latin typeface="Arial" panose="020B0604020202020204" pitchFamily="34" charset="0"/>
              </a:rPr>
              <a:t>Окатово</a:t>
            </a:r>
            <a:r>
              <a:rPr lang="ru-RU" altLang="ru-RU" sz="1800" dirty="0">
                <a:latin typeface="Arial" panose="020B0604020202020204" pitchFamily="34" charset="0"/>
              </a:rPr>
              <a:t>, Боровский уезд, Калужская губерния — 26 ноября [8 декабря] 1894, Санкт-Петербург) — русский математик и механик, основоположник петербургской математической школы, академик Петербургской академии наук с 1859 года; «величайший, наряду с Н. И. Лобачевским, русский математик XIX века». Иностранный член Парижской академии наук (1874), член Лондонского королевского общества (1877), Берлинской академии наук (1871), Болонской академии наук[</a:t>
            </a:r>
            <a:r>
              <a:rPr lang="ru-RU" altLang="ru-RU" sz="1800" dirty="0" err="1">
                <a:latin typeface="Arial" panose="020B0604020202020204" pitchFamily="34" charset="0"/>
              </a:rPr>
              <a:t>en</a:t>
            </a:r>
            <a:r>
              <a:rPr lang="ru-RU" altLang="ru-RU" sz="1800" dirty="0">
                <a:latin typeface="Arial" panose="020B0604020202020204" pitchFamily="34" charset="0"/>
              </a:rPr>
              <a:t>] (1873), Шведской академии наук (1893) и других академий и научных обществ.</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6387"/>
                                        </p:tgtEl>
                                        <p:attrNameLst>
                                          <p:attrName>style.visibility</p:attrName>
                                        </p:attrNameLst>
                                      </p:cBhvr>
                                      <p:to>
                                        <p:strVal val="visible"/>
                                      </p:to>
                                    </p:set>
                                    <p:anim calcmode="lin" valueType="num">
                                      <p:cBhvr>
                                        <p:cTn id="7" dur="500" fill="hold"/>
                                        <p:tgtEl>
                                          <p:spTgt spid="16387"/>
                                        </p:tgtEl>
                                        <p:attrNameLst>
                                          <p:attrName>ppt_w</p:attrName>
                                        </p:attrNameLst>
                                      </p:cBhvr>
                                      <p:tavLst>
                                        <p:tav tm="0">
                                          <p:val>
                                            <p:fltVal val="0"/>
                                          </p:val>
                                        </p:tav>
                                        <p:tav tm="100000">
                                          <p:val>
                                            <p:strVal val="#ppt_w"/>
                                          </p:val>
                                        </p:tav>
                                      </p:tavLst>
                                    </p:anim>
                                    <p:anim calcmode="lin" valueType="num">
                                      <p:cBhvr>
                                        <p:cTn id="8" dur="500" fill="hold"/>
                                        <p:tgtEl>
                                          <p:spTgt spid="16387"/>
                                        </p:tgtEl>
                                        <p:attrNameLst>
                                          <p:attrName>ppt_h</p:attrName>
                                        </p:attrNameLst>
                                      </p:cBhvr>
                                      <p:tavLst>
                                        <p:tav tm="0">
                                          <p:val>
                                            <p:fltVal val="0"/>
                                          </p:val>
                                        </p:tav>
                                        <p:tav tm="100000">
                                          <p:val>
                                            <p:strVal val="#ppt_h"/>
                                          </p:val>
                                        </p:tav>
                                      </p:tavLst>
                                    </p:anim>
                                    <p:animEffect transition="in" filter="fade">
                                      <p:cBhvr>
                                        <p:cTn id="9" dur="500"/>
                                        <p:tgtEl>
                                          <p:spTgt spid="163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Заголовок 1"/>
          <p:cNvSpPr>
            <a:spLocks noGrp="1"/>
          </p:cNvSpPr>
          <p:nvPr>
            <p:ph type="title"/>
          </p:nvPr>
        </p:nvSpPr>
        <p:spPr>
          <a:xfrm>
            <a:off x="395288" y="1"/>
            <a:ext cx="8353176" cy="1700808"/>
          </a:xfrm>
        </p:spPr>
        <p:txBody>
          <a:bodyPr rtlCol="0">
            <a:noAutofit/>
          </a:bodyPr>
          <a:lstStyle/>
          <a:p>
            <a:pPr eaLnBrk="1" fontAlgn="auto" hangingPunct="1">
              <a:spcAft>
                <a:spcPts val="0"/>
              </a:spcAft>
              <a:defRPr/>
            </a:pPr>
            <a:r>
              <a:rPr lang="ru-RU" dirty="0" smtClean="0"/>
              <a:t>Николай Иванович Лобачевский</a:t>
            </a:r>
          </a:p>
        </p:txBody>
      </p:sp>
      <p:pic>
        <p:nvPicPr>
          <p:cNvPr id="17411" name="Picture 2"/>
          <p:cNvPicPr>
            <a:picLocks noGrp="1" noChangeAspect="1" noChangeArrowheads="1"/>
          </p:cNvPicPr>
          <p:nvPr>
            <p:ph idx="1"/>
          </p:nvPr>
        </p:nvPicPr>
        <p:blipFill rotWithShape="1">
          <a:blip r:embed="rId2" cstate="screen">
            <a:extLst>
              <a:ext uri="{28A0092B-C50C-407E-A947-70E740481C1C}">
                <a14:useLocalDpi xmlns:a14="http://schemas.microsoft.com/office/drawing/2010/main"/>
              </a:ext>
            </a:extLst>
          </a:blip>
          <a:srcRect/>
          <a:stretch/>
        </p:blipFill>
        <p:spPr>
          <a:xfrm>
            <a:off x="655092" y="1455738"/>
            <a:ext cx="3225304" cy="4572000"/>
          </a:xfrm>
          <a:noFill/>
        </p:spPr>
      </p:pic>
      <p:sp>
        <p:nvSpPr>
          <p:cNvPr id="17412" name="Прямоугольник 3"/>
          <p:cNvSpPr>
            <a:spLocks noChangeArrowheads="1"/>
          </p:cNvSpPr>
          <p:nvPr/>
        </p:nvSpPr>
        <p:spPr bwMode="auto">
          <a:xfrm>
            <a:off x="4140200" y="1341438"/>
            <a:ext cx="446405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rgbClr val="EF53A5"/>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EF53A5"/>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EF53A5"/>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eaLnBrk="1" hangingPunct="1">
              <a:spcBef>
                <a:spcPct val="0"/>
              </a:spcBef>
              <a:buClrTx/>
              <a:buSzTx/>
              <a:buFontTx/>
              <a:buNone/>
            </a:pPr>
            <a:r>
              <a:rPr lang="ru-RU" altLang="ru-RU" sz="1800" dirty="0">
                <a:latin typeface="Arial" panose="020B0604020202020204" pitchFamily="34" charset="0"/>
              </a:rPr>
              <a:t> Русский математик, создатель неевклидовой геометрии, деятель университетского образования и народного просвещения. Известный английский математик Уильям Клиффорд назвал Лобачевского «Коперником геометрии».</a:t>
            </a:r>
          </a:p>
          <a:p>
            <a:pPr eaLnBrk="1" hangingPunct="1">
              <a:spcBef>
                <a:spcPct val="0"/>
              </a:spcBef>
              <a:buClrTx/>
              <a:buSzTx/>
              <a:buFontTx/>
              <a:buNone/>
            </a:pPr>
            <a:r>
              <a:rPr lang="ru-RU" altLang="ru-RU" sz="1800" dirty="0">
                <a:latin typeface="Arial" panose="020B0604020202020204" pitchFamily="34" charset="0"/>
              </a:rPr>
              <a:t>Лобачевский в течение 40 лет преподавал в Казанском университете, в том числе 19 лет руководил им в должности ректора; его активность и умелое руководство вывели университет в число передовых российских учебных заведений. По выражению Н. П. Загоскина, Лобачевский был «великим строителем» Казанского университета[.</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7411"/>
                                        </p:tgtEl>
                                        <p:attrNameLst>
                                          <p:attrName>style.visibility</p:attrName>
                                        </p:attrNameLst>
                                      </p:cBhvr>
                                      <p:to>
                                        <p:strVal val="visible"/>
                                      </p:to>
                                    </p:set>
                                    <p:anim calcmode="lin" valueType="num">
                                      <p:cBhvr>
                                        <p:cTn id="7" dur="500" fill="hold"/>
                                        <p:tgtEl>
                                          <p:spTgt spid="17411"/>
                                        </p:tgtEl>
                                        <p:attrNameLst>
                                          <p:attrName>ppt_w</p:attrName>
                                        </p:attrNameLst>
                                      </p:cBhvr>
                                      <p:tavLst>
                                        <p:tav tm="0">
                                          <p:val>
                                            <p:fltVal val="0"/>
                                          </p:val>
                                        </p:tav>
                                        <p:tav tm="100000">
                                          <p:val>
                                            <p:strVal val="#ppt_w"/>
                                          </p:val>
                                        </p:tav>
                                      </p:tavLst>
                                    </p:anim>
                                    <p:anim calcmode="lin" valueType="num">
                                      <p:cBhvr>
                                        <p:cTn id="8" dur="500" fill="hold"/>
                                        <p:tgtEl>
                                          <p:spTgt spid="17411"/>
                                        </p:tgtEl>
                                        <p:attrNameLst>
                                          <p:attrName>ppt_h</p:attrName>
                                        </p:attrNameLst>
                                      </p:cBhvr>
                                      <p:tavLst>
                                        <p:tav tm="0">
                                          <p:val>
                                            <p:fltVal val="0"/>
                                          </p:val>
                                        </p:tav>
                                        <p:tav tm="100000">
                                          <p:val>
                                            <p:strVal val="#ppt_h"/>
                                          </p:val>
                                        </p:tav>
                                      </p:tavLst>
                                    </p:anim>
                                    <p:animEffect transition="in" filter="fade">
                                      <p:cBhvr>
                                        <p:cTn id="9" dur="500"/>
                                        <p:tgtEl>
                                          <p:spTgt spid="174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Заголовок 1"/>
          <p:cNvSpPr>
            <a:spLocks noGrp="1"/>
          </p:cNvSpPr>
          <p:nvPr>
            <p:ph type="title"/>
          </p:nvPr>
        </p:nvSpPr>
        <p:spPr>
          <a:xfrm>
            <a:off x="539750" y="188913"/>
            <a:ext cx="8064698" cy="1439862"/>
          </a:xfrm>
        </p:spPr>
        <p:txBody>
          <a:bodyPr rtlCol="0">
            <a:noAutofit/>
          </a:bodyPr>
          <a:lstStyle/>
          <a:p>
            <a:pPr eaLnBrk="1" fontAlgn="auto" hangingPunct="1">
              <a:spcAft>
                <a:spcPts val="0"/>
              </a:spcAft>
              <a:defRPr/>
            </a:pPr>
            <a:r>
              <a:rPr lang="ru-RU" dirty="0" smtClean="0"/>
              <a:t>АНДРЕЙ НИКОЛАЕВИЧ КОЛМОГОРОВ</a:t>
            </a:r>
          </a:p>
        </p:txBody>
      </p:sp>
      <p:sp>
        <p:nvSpPr>
          <p:cNvPr id="22531" name="Содержимое 2"/>
          <p:cNvSpPr>
            <a:spLocks noGrp="1"/>
          </p:cNvSpPr>
          <p:nvPr>
            <p:ph idx="1"/>
          </p:nvPr>
        </p:nvSpPr>
        <p:spPr>
          <a:xfrm>
            <a:off x="3635375" y="1484313"/>
            <a:ext cx="5192713" cy="4572000"/>
          </a:xfrm>
        </p:spPr>
        <p:txBody>
          <a:bodyPr rtlCol="0">
            <a:normAutofit fontScale="92500" lnSpcReduction="10000"/>
          </a:bodyPr>
          <a:lstStyle/>
          <a:p>
            <a:pPr eaLnBrk="1" fontAlgn="auto" hangingPunct="1">
              <a:spcAft>
                <a:spcPts val="0"/>
              </a:spcAft>
              <a:buClr>
                <a:schemeClr val="accent1">
                  <a:lumMod val="60000"/>
                  <a:lumOff val="40000"/>
                </a:schemeClr>
              </a:buClr>
              <a:buFont typeface="Wingdings 3" charset="2"/>
              <a:buChar char=""/>
              <a:defRPr/>
            </a:pPr>
            <a:r>
              <a:rPr lang="ru-RU" altLang="ru-RU" dirty="0" smtClean="0"/>
              <a:t>Выдающийся советский математик академик Андрей Николаевич Колмогоров решил много сложнейших задач, совершил не одно открытие в различных разделах современной математики. Но радость своих первых математических «открытий» он познал рано. Андрей Николаевич рассказывал, что ещё до поступления в гимназию в возрасте пяти – шести лет он любил придумывать задачи, подмечал интересные свойства чисел. Эти «открытия» публиковались в домашнем журнале.  </a:t>
            </a:r>
          </a:p>
        </p:txBody>
      </p:sp>
      <p:pic>
        <p:nvPicPr>
          <p:cNvPr id="19460" name="Picture 5"/>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47289" y="1484313"/>
            <a:ext cx="3167062" cy="489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9460"/>
                                        </p:tgtEl>
                                        <p:attrNameLst>
                                          <p:attrName>style.visibility</p:attrName>
                                        </p:attrNameLst>
                                      </p:cBhvr>
                                      <p:to>
                                        <p:strVal val="visible"/>
                                      </p:to>
                                    </p:set>
                                    <p:anim calcmode="lin" valueType="num">
                                      <p:cBhvr>
                                        <p:cTn id="7" dur="500" fill="hold"/>
                                        <p:tgtEl>
                                          <p:spTgt spid="19460"/>
                                        </p:tgtEl>
                                        <p:attrNameLst>
                                          <p:attrName>ppt_w</p:attrName>
                                        </p:attrNameLst>
                                      </p:cBhvr>
                                      <p:tavLst>
                                        <p:tav tm="0">
                                          <p:val>
                                            <p:fltVal val="0"/>
                                          </p:val>
                                        </p:tav>
                                        <p:tav tm="100000">
                                          <p:val>
                                            <p:strVal val="#ppt_w"/>
                                          </p:val>
                                        </p:tav>
                                      </p:tavLst>
                                    </p:anim>
                                    <p:anim calcmode="lin" valueType="num">
                                      <p:cBhvr>
                                        <p:cTn id="8" dur="500" fill="hold"/>
                                        <p:tgtEl>
                                          <p:spTgt spid="19460"/>
                                        </p:tgtEl>
                                        <p:attrNameLst>
                                          <p:attrName>ppt_h</p:attrName>
                                        </p:attrNameLst>
                                      </p:cBhvr>
                                      <p:tavLst>
                                        <p:tav tm="0">
                                          <p:val>
                                            <p:fltVal val="0"/>
                                          </p:val>
                                        </p:tav>
                                        <p:tav tm="100000">
                                          <p:val>
                                            <p:strVal val="#ppt_h"/>
                                          </p:val>
                                        </p:tav>
                                      </p:tavLst>
                                    </p:anim>
                                    <p:animEffect transition="in" filter="fade">
                                      <p:cBhvr>
                                        <p:cTn id="9" dur="500"/>
                                        <p:tgtEl>
                                          <p:spTgt spid="194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650" y="103188"/>
            <a:ext cx="7632774" cy="1400175"/>
          </a:xfrm>
        </p:spPr>
        <p:txBody>
          <a:bodyPr rtlCol="0">
            <a:noAutofit/>
          </a:bodyPr>
          <a:lstStyle/>
          <a:p>
            <a:pPr eaLnBrk="1" fontAlgn="auto" hangingPunct="1">
              <a:spcAft>
                <a:spcPts val="0"/>
              </a:spcAft>
              <a:defRPr/>
            </a:pPr>
            <a:r>
              <a:rPr lang="ru-RU" dirty="0" smtClean="0"/>
              <a:t>ДМИТРИЙ ИВАНОВИЧ МЕНДЕЛЕЕВ</a:t>
            </a:r>
            <a:endParaRPr lang="ru-RU" dirty="0"/>
          </a:p>
        </p:txBody>
      </p:sp>
      <p:pic>
        <p:nvPicPr>
          <p:cNvPr id="20483" name="Picture 2"/>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467544" y="1373231"/>
            <a:ext cx="3887787" cy="5040312"/>
          </a:xfrm>
          <a:noFill/>
        </p:spPr>
      </p:pic>
      <p:sp>
        <p:nvSpPr>
          <p:cNvPr id="20484" name="TextBox 4"/>
          <p:cNvSpPr txBox="1">
            <a:spLocks noChangeArrowheads="1"/>
          </p:cNvSpPr>
          <p:nvPr/>
        </p:nvSpPr>
        <p:spPr bwMode="auto">
          <a:xfrm>
            <a:off x="4545217" y="1340768"/>
            <a:ext cx="4392612" cy="590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rgbClr val="EF53A5"/>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EF53A5"/>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EF53A5"/>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eaLnBrk="1" hangingPunct="1">
              <a:spcBef>
                <a:spcPct val="0"/>
              </a:spcBef>
              <a:buClrTx/>
              <a:buSzTx/>
              <a:buFontTx/>
              <a:buNone/>
            </a:pPr>
            <a:r>
              <a:rPr lang="ru-RU" altLang="ru-RU" sz="1800" dirty="0">
                <a:latin typeface="Arial" panose="020B0604020202020204" pitchFamily="34" charset="0"/>
              </a:rPr>
              <a:t>    Дмитрий Иванович Менделеев  </a:t>
            </a:r>
          </a:p>
          <a:p>
            <a:pPr eaLnBrk="1" hangingPunct="1">
              <a:spcBef>
                <a:spcPct val="0"/>
              </a:spcBef>
              <a:buClrTx/>
              <a:buSzTx/>
              <a:buFontTx/>
              <a:buNone/>
            </a:pPr>
            <a:r>
              <a:rPr lang="ru-RU" altLang="ru-RU" sz="1800" dirty="0">
                <a:latin typeface="Arial" panose="020B0604020202020204" pitchFamily="34" charset="0"/>
              </a:rPr>
              <a:t>родился 8 февраля 1834 года в </a:t>
            </a:r>
          </a:p>
          <a:p>
            <a:pPr eaLnBrk="1" hangingPunct="1">
              <a:spcBef>
                <a:spcPct val="0"/>
              </a:spcBef>
              <a:buClrTx/>
              <a:buSzTx/>
              <a:buFontTx/>
              <a:buNone/>
            </a:pPr>
            <a:r>
              <a:rPr lang="ru-RU" altLang="ru-RU" sz="1800" dirty="0">
                <a:latin typeface="Arial" panose="020B0604020202020204" pitchFamily="34" charset="0"/>
              </a:rPr>
              <a:t>Тобольске, в семье директора </a:t>
            </a:r>
          </a:p>
          <a:p>
            <a:pPr eaLnBrk="1" hangingPunct="1">
              <a:spcBef>
                <a:spcPct val="0"/>
              </a:spcBef>
              <a:buClrTx/>
              <a:buSzTx/>
              <a:buFontTx/>
              <a:buNone/>
            </a:pPr>
            <a:r>
              <a:rPr lang="ru-RU" altLang="ru-RU" sz="1800" dirty="0">
                <a:latin typeface="Arial" panose="020B0604020202020204" pitchFamily="34" charset="0"/>
              </a:rPr>
              <a:t>гимназии Ивана Павловича Менделеева.</a:t>
            </a:r>
          </a:p>
          <a:p>
            <a:pPr eaLnBrk="1" hangingPunct="1">
              <a:spcBef>
                <a:spcPct val="0"/>
              </a:spcBef>
              <a:buClrTx/>
              <a:buSzTx/>
              <a:buFontTx/>
              <a:buNone/>
            </a:pPr>
            <a:r>
              <a:rPr lang="ru-RU" altLang="ru-RU" sz="1800" dirty="0">
                <a:latin typeface="Arial" panose="020B0604020202020204" pitchFamily="34" charset="0"/>
              </a:rPr>
              <a:t>    Д.И. Менделеев – автор более </a:t>
            </a:r>
          </a:p>
          <a:p>
            <a:pPr eaLnBrk="1" hangingPunct="1">
              <a:spcBef>
                <a:spcPct val="0"/>
              </a:spcBef>
              <a:buClrTx/>
              <a:buSzTx/>
              <a:buFontTx/>
              <a:buNone/>
            </a:pPr>
            <a:r>
              <a:rPr lang="ru-RU" altLang="ru-RU" sz="1800" dirty="0">
                <a:latin typeface="Arial" panose="020B0604020202020204" pitchFamily="34" charset="0"/>
              </a:rPr>
              <a:t>чем 500 научных трудов по химии, физике, метрологии, воздухоплаванию и др..</a:t>
            </a:r>
          </a:p>
          <a:p>
            <a:pPr eaLnBrk="1" hangingPunct="1">
              <a:spcBef>
                <a:spcPct val="0"/>
              </a:spcBef>
              <a:buClrTx/>
              <a:buSzTx/>
              <a:buFontTx/>
              <a:buNone/>
            </a:pPr>
            <a:r>
              <a:rPr lang="ru-RU" altLang="ru-RU" sz="1800" dirty="0">
                <a:latin typeface="Arial" panose="020B0604020202020204" pitchFamily="34" charset="0"/>
              </a:rPr>
              <a:t>     </a:t>
            </a:r>
            <a:r>
              <a:rPr lang="ru-RU" altLang="ru-RU" sz="1800" dirty="0" err="1">
                <a:latin typeface="Arial" panose="020B0604020202020204" pitchFamily="34" charset="0"/>
              </a:rPr>
              <a:t>Д.И.Менделееву</a:t>
            </a:r>
            <a:r>
              <a:rPr lang="ru-RU" altLang="ru-RU" sz="1800" dirty="0">
                <a:latin typeface="Arial" panose="020B0604020202020204" pitchFamily="34" charset="0"/>
              </a:rPr>
              <a:t> принадлежат </a:t>
            </a:r>
          </a:p>
          <a:p>
            <a:pPr eaLnBrk="1" hangingPunct="1">
              <a:spcBef>
                <a:spcPct val="0"/>
              </a:spcBef>
              <a:buClrTx/>
              <a:buSzTx/>
              <a:buFontTx/>
              <a:buNone/>
            </a:pPr>
            <a:r>
              <a:rPr lang="ru-RU" altLang="ru-RU" sz="1800" dirty="0">
                <a:latin typeface="Arial" panose="020B0604020202020204" pitchFamily="34" charset="0"/>
              </a:rPr>
              <a:t>большие заслуги в нашей стране</a:t>
            </a:r>
          </a:p>
          <a:p>
            <a:pPr eaLnBrk="1" hangingPunct="1">
              <a:spcBef>
                <a:spcPct val="0"/>
              </a:spcBef>
              <a:buClrTx/>
              <a:buSzTx/>
              <a:buFontTx/>
              <a:buNone/>
            </a:pPr>
            <a:r>
              <a:rPr lang="ru-RU" altLang="ru-RU" sz="1800" dirty="0">
                <a:latin typeface="Arial" panose="020B0604020202020204" pitchFamily="34" charset="0"/>
              </a:rPr>
              <a:t>во введении и распространении </a:t>
            </a:r>
          </a:p>
          <a:p>
            <a:pPr eaLnBrk="1" hangingPunct="1">
              <a:spcBef>
                <a:spcPct val="0"/>
              </a:spcBef>
              <a:buClrTx/>
              <a:buSzTx/>
              <a:buFontTx/>
              <a:buNone/>
            </a:pPr>
            <a:r>
              <a:rPr lang="ru-RU" altLang="ru-RU" sz="1800" dirty="0">
                <a:latin typeface="Arial" panose="020B0604020202020204" pitchFamily="34" charset="0"/>
              </a:rPr>
              <a:t>метрической системы мер.</a:t>
            </a:r>
          </a:p>
          <a:p>
            <a:pPr eaLnBrk="1" hangingPunct="1">
              <a:spcBef>
                <a:spcPct val="0"/>
              </a:spcBef>
              <a:buClrTx/>
              <a:buSzTx/>
              <a:buFontTx/>
              <a:buNone/>
            </a:pPr>
            <a:r>
              <a:rPr lang="ru-RU" altLang="ru-RU" sz="1800" dirty="0">
                <a:latin typeface="Arial" panose="020B0604020202020204" pitchFamily="34" charset="0"/>
              </a:rPr>
              <a:t>     Метрическая система мер была разработана во Франции, и была </a:t>
            </a:r>
          </a:p>
          <a:p>
            <a:pPr eaLnBrk="1" hangingPunct="1">
              <a:spcBef>
                <a:spcPct val="0"/>
              </a:spcBef>
              <a:buClrTx/>
              <a:buSzTx/>
              <a:buFontTx/>
              <a:buNone/>
            </a:pPr>
            <a:r>
              <a:rPr lang="ru-RU" altLang="ru-RU" sz="1800" dirty="0">
                <a:latin typeface="Arial" panose="020B0604020202020204" pitchFamily="34" charset="0"/>
              </a:rPr>
              <a:t>принята большинством стран мира.</a:t>
            </a:r>
          </a:p>
          <a:p>
            <a:pPr eaLnBrk="1" hangingPunct="1">
              <a:spcBef>
                <a:spcPct val="0"/>
              </a:spcBef>
              <a:buClrTx/>
              <a:buSzTx/>
              <a:buFontTx/>
              <a:buNone/>
            </a:pPr>
            <a:r>
              <a:rPr lang="ru-RU" altLang="ru-RU" sz="1800" dirty="0">
                <a:latin typeface="Arial" panose="020B0604020202020204" pitchFamily="34" charset="0"/>
              </a:rPr>
              <a:t>В России её введение началось с 1899 года.</a:t>
            </a:r>
          </a:p>
          <a:p>
            <a:pPr eaLnBrk="1" hangingPunct="1">
              <a:spcBef>
                <a:spcPct val="0"/>
              </a:spcBef>
              <a:buClrTx/>
              <a:buSzTx/>
              <a:buFontTx/>
              <a:buNone/>
            </a:pPr>
            <a:endParaRPr lang="ru-RU" altLang="ru-RU" sz="1800" dirty="0">
              <a:latin typeface="Arial" panose="020B0604020202020204" pitchFamily="34" charset="0"/>
            </a:endParaRPr>
          </a:p>
          <a:p>
            <a:pPr eaLnBrk="1" hangingPunct="1">
              <a:spcBef>
                <a:spcPct val="0"/>
              </a:spcBef>
              <a:buClrTx/>
              <a:buSzTx/>
              <a:buFontTx/>
              <a:buNone/>
            </a:pPr>
            <a:r>
              <a:rPr lang="ru-RU" altLang="ru-RU" sz="1800" dirty="0">
                <a:latin typeface="Arial" panose="020B0604020202020204" pitchFamily="34" charset="0"/>
              </a:rPr>
              <a:t>       </a:t>
            </a:r>
          </a:p>
          <a:p>
            <a:pPr eaLnBrk="1" hangingPunct="1">
              <a:spcBef>
                <a:spcPct val="0"/>
              </a:spcBef>
              <a:buClrTx/>
              <a:buSzTx/>
              <a:buFontTx/>
              <a:buNone/>
            </a:pPr>
            <a:endParaRPr lang="ru-RU" altLang="ru-RU" sz="1800" dirty="0">
              <a:latin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0483"/>
                                        </p:tgtEl>
                                        <p:attrNameLst>
                                          <p:attrName>style.visibility</p:attrName>
                                        </p:attrNameLst>
                                      </p:cBhvr>
                                      <p:to>
                                        <p:strVal val="visible"/>
                                      </p:to>
                                    </p:set>
                                    <p:anim calcmode="lin" valueType="num">
                                      <p:cBhvr>
                                        <p:cTn id="7" dur="500" fill="hold"/>
                                        <p:tgtEl>
                                          <p:spTgt spid="20483"/>
                                        </p:tgtEl>
                                        <p:attrNameLst>
                                          <p:attrName>ppt_w</p:attrName>
                                        </p:attrNameLst>
                                      </p:cBhvr>
                                      <p:tavLst>
                                        <p:tav tm="0">
                                          <p:val>
                                            <p:fltVal val="0"/>
                                          </p:val>
                                        </p:tav>
                                        <p:tav tm="100000">
                                          <p:val>
                                            <p:strVal val="#ppt_w"/>
                                          </p:val>
                                        </p:tav>
                                      </p:tavLst>
                                    </p:anim>
                                    <p:anim calcmode="lin" valueType="num">
                                      <p:cBhvr>
                                        <p:cTn id="8" dur="500" fill="hold"/>
                                        <p:tgtEl>
                                          <p:spTgt spid="20483"/>
                                        </p:tgtEl>
                                        <p:attrNameLst>
                                          <p:attrName>ppt_h</p:attrName>
                                        </p:attrNameLst>
                                      </p:cBhvr>
                                      <p:tavLst>
                                        <p:tav tm="0">
                                          <p:val>
                                            <p:fltVal val="0"/>
                                          </p:val>
                                        </p:tav>
                                        <p:tav tm="100000">
                                          <p:val>
                                            <p:strVal val="#ppt_h"/>
                                          </p:val>
                                        </p:tav>
                                      </p:tavLst>
                                    </p:anim>
                                    <p:animEffect transition="in" filter="fade">
                                      <p:cBhvr>
                                        <p:cTn id="9" dur="500"/>
                                        <p:tgtEl>
                                          <p:spTgt spid="204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Заголовок 1"/>
          <p:cNvSpPr>
            <a:spLocks noGrp="1"/>
          </p:cNvSpPr>
          <p:nvPr>
            <p:ph type="title"/>
          </p:nvPr>
        </p:nvSpPr>
        <p:spPr>
          <a:xfrm>
            <a:off x="467544" y="260350"/>
            <a:ext cx="8147819" cy="1427163"/>
          </a:xfrm>
        </p:spPr>
        <p:txBody>
          <a:bodyPr/>
          <a:lstStyle/>
          <a:p>
            <a:pPr eaLnBrk="1" hangingPunct="1"/>
            <a:r>
              <a:rPr lang="ru-RU" altLang="ru-RU" dirty="0" smtClean="0"/>
              <a:t>Стивен Ульям </a:t>
            </a:r>
            <a:r>
              <a:rPr lang="ru-RU" altLang="ru-RU" dirty="0" err="1" smtClean="0"/>
              <a:t>Хокинг</a:t>
            </a:r>
            <a:r>
              <a:rPr lang="ru-RU" altLang="ru-RU" dirty="0" smtClean="0"/>
              <a:t> </a:t>
            </a:r>
            <a:br>
              <a:rPr lang="ru-RU" altLang="ru-RU" dirty="0" smtClean="0"/>
            </a:br>
            <a:r>
              <a:rPr lang="ru-RU" altLang="ru-RU" dirty="0" smtClean="0"/>
              <a:t>         </a:t>
            </a:r>
            <a:endParaRPr lang="ru-RU" altLang="ru-RU" sz="3200" dirty="0" smtClean="0"/>
          </a:p>
        </p:txBody>
      </p:sp>
      <p:sp>
        <p:nvSpPr>
          <p:cNvPr id="24579" name="Содержимое 2"/>
          <p:cNvSpPr>
            <a:spLocks noGrp="1"/>
          </p:cNvSpPr>
          <p:nvPr>
            <p:ph idx="1"/>
          </p:nvPr>
        </p:nvSpPr>
        <p:spPr>
          <a:xfrm>
            <a:off x="5004048" y="1311780"/>
            <a:ext cx="3816350" cy="4932363"/>
          </a:xfrm>
        </p:spPr>
        <p:txBody>
          <a:bodyPr rtlCol="0">
            <a:normAutofit fontScale="92500" lnSpcReduction="20000"/>
          </a:bodyPr>
          <a:lstStyle/>
          <a:p>
            <a:pPr eaLnBrk="1" fontAlgn="auto" hangingPunct="1">
              <a:spcAft>
                <a:spcPts val="0"/>
              </a:spcAft>
              <a:buClr>
                <a:schemeClr val="accent1">
                  <a:lumMod val="60000"/>
                  <a:lumOff val="40000"/>
                </a:schemeClr>
              </a:buClr>
              <a:buFont typeface="Wingdings 3" charset="2"/>
              <a:buChar char=""/>
              <a:defRPr/>
            </a:pPr>
            <a:r>
              <a:rPr lang="ru-RU" altLang="ru-RU" sz="1800" dirty="0" err="1" smtClean="0"/>
              <a:t>Сти́вен</a:t>
            </a:r>
            <a:r>
              <a:rPr lang="ru-RU" altLang="ru-RU" sz="1800" dirty="0" smtClean="0"/>
              <a:t> </a:t>
            </a:r>
            <a:r>
              <a:rPr lang="ru-RU" altLang="ru-RU" sz="1800" dirty="0" err="1" smtClean="0"/>
              <a:t>Уи́льям</a:t>
            </a:r>
            <a:r>
              <a:rPr lang="ru-RU" altLang="ru-RU" sz="1800" dirty="0" smtClean="0"/>
              <a:t> </a:t>
            </a:r>
            <a:r>
              <a:rPr lang="ru-RU" altLang="ru-RU" sz="1800" dirty="0" err="1" smtClean="0"/>
              <a:t>Хо́кинг</a:t>
            </a:r>
            <a:r>
              <a:rPr lang="ru-RU" altLang="ru-RU" sz="1800" dirty="0" smtClean="0"/>
              <a:t> (англ. </a:t>
            </a:r>
            <a:r>
              <a:rPr lang="ru-RU" altLang="ru-RU" sz="1800" dirty="0" err="1" smtClean="0"/>
              <a:t>Stephen</a:t>
            </a:r>
            <a:r>
              <a:rPr lang="ru-RU" altLang="ru-RU" sz="1800" dirty="0" smtClean="0"/>
              <a:t> </a:t>
            </a:r>
            <a:r>
              <a:rPr lang="ru-RU" altLang="ru-RU" sz="1800" dirty="0" err="1" smtClean="0"/>
              <a:t>William</a:t>
            </a:r>
            <a:r>
              <a:rPr lang="ru-RU" altLang="ru-RU" sz="1800" dirty="0" smtClean="0"/>
              <a:t> </a:t>
            </a:r>
            <a:r>
              <a:rPr lang="ru-RU" altLang="ru-RU" sz="1800" dirty="0" err="1" smtClean="0"/>
              <a:t>Hawking</a:t>
            </a:r>
            <a:r>
              <a:rPr lang="ru-RU" altLang="ru-RU" sz="1800" dirty="0" smtClean="0"/>
              <a:t>, род. 8 января 1942, Оксфорд, Великобритания) — английский физик-теоретик и космолог, создатель и руководитель Центра теоретической космологии в Кембриджском университете, популяризатор </a:t>
            </a:r>
            <a:r>
              <a:rPr lang="ru-RU" altLang="ru-RU" sz="1800" b="1" dirty="0" smtClean="0"/>
              <a:t>науки</a:t>
            </a:r>
            <a:r>
              <a:rPr lang="ru-RU" altLang="ru-RU" sz="1800" dirty="0" smtClean="0"/>
              <a:t>.</a:t>
            </a:r>
          </a:p>
          <a:p>
            <a:pPr eaLnBrk="1" fontAlgn="auto" hangingPunct="1">
              <a:spcAft>
                <a:spcPts val="0"/>
              </a:spcAft>
              <a:buClr>
                <a:schemeClr val="accent1">
                  <a:lumMod val="60000"/>
                  <a:lumOff val="40000"/>
                </a:schemeClr>
              </a:buClr>
              <a:buFont typeface="Wingdings 3" charset="2"/>
              <a:buChar char=""/>
              <a:defRPr/>
            </a:pPr>
            <a:r>
              <a:rPr lang="ru-RU" altLang="ru-RU" sz="1800" dirty="0" smtClean="0"/>
              <a:t>Профессор Стивен </a:t>
            </a:r>
            <a:r>
              <a:rPr lang="ru-RU" altLang="ru-RU" sz="1800" dirty="0" err="1" smtClean="0"/>
              <a:t>Хокинг</a:t>
            </a:r>
            <a:r>
              <a:rPr lang="ru-RU" altLang="ru-RU" sz="1800" dirty="0" smtClean="0"/>
              <a:t> Уильям (английский Уильям Стивен </a:t>
            </a:r>
            <a:r>
              <a:rPr lang="ru-RU" altLang="ru-RU" sz="1800" dirty="0" err="1" smtClean="0"/>
              <a:t>Хокинг</a:t>
            </a:r>
            <a:r>
              <a:rPr lang="ru-RU" altLang="ru-RU" sz="1800" dirty="0" smtClean="0"/>
              <a:t> , r.1942), английский астрофизик, профессор математики в Кембриджском университете и автор книг и статей о последних открытиях и представления о Вселенной и ее происхождении.</a:t>
            </a:r>
          </a:p>
        </p:txBody>
      </p:sp>
      <p:pic>
        <p:nvPicPr>
          <p:cNvPr id="21508"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50863" y="1149855"/>
            <a:ext cx="4248150" cy="525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1508"/>
                                        </p:tgtEl>
                                        <p:attrNameLst>
                                          <p:attrName>style.visibility</p:attrName>
                                        </p:attrNameLst>
                                      </p:cBhvr>
                                      <p:to>
                                        <p:strVal val="visible"/>
                                      </p:to>
                                    </p:set>
                                    <p:anim calcmode="lin" valueType="num">
                                      <p:cBhvr>
                                        <p:cTn id="7" dur="500" fill="hold"/>
                                        <p:tgtEl>
                                          <p:spTgt spid="21508"/>
                                        </p:tgtEl>
                                        <p:attrNameLst>
                                          <p:attrName>ppt_w</p:attrName>
                                        </p:attrNameLst>
                                      </p:cBhvr>
                                      <p:tavLst>
                                        <p:tav tm="0">
                                          <p:val>
                                            <p:fltVal val="0"/>
                                          </p:val>
                                        </p:tav>
                                        <p:tav tm="100000">
                                          <p:val>
                                            <p:strVal val="#ppt_w"/>
                                          </p:val>
                                        </p:tav>
                                      </p:tavLst>
                                    </p:anim>
                                    <p:anim calcmode="lin" valueType="num">
                                      <p:cBhvr>
                                        <p:cTn id="8" dur="500" fill="hold"/>
                                        <p:tgtEl>
                                          <p:spTgt spid="21508"/>
                                        </p:tgtEl>
                                        <p:attrNameLst>
                                          <p:attrName>ppt_h</p:attrName>
                                        </p:attrNameLst>
                                      </p:cBhvr>
                                      <p:tavLst>
                                        <p:tav tm="0">
                                          <p:val>
                                            <p:fltVal val="0"/>
                                          </p:val>
                                        </p:tav>
                                        <p:tav tm="100000">
                                          <p:val>
                                            <p:strVal val="#ppt_h"/>
                                          </p:val>
                                        </p:tav>
                                      </p:tavLst>
                                    </p:anim>
                                    <p:animEffect transition="in" filter="fade">
                                      <p:cBhvr>
                                        <p:cTn id="9" dur="500"/>
                                        <p:tgtEl>
                                          <p:spTgt spid="215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Заголовок 1"/>
          <p:cNvSpPr>
            <a:spLocks noGrp="1"/>
          </p:cNvSpPr>
          <p:nvPr>
            <p:ph type="title"/>
          </p:nvPr>
        </p:nvSpPr>
        <p:spPr>
          <a:xfrm>
            <a:off x="611560" y="188640"/>
            <a:ext cx="7834313" cy="1260476"/>
          </a:xfrm>
        </p:spPr>
        <p:txBody>
          <a:bodyPr>
            <a:normAutofit fontScale="90000"/>
          </a:bodyPr>
          <a:lstStyle/>
          <a:p>
            <a:pPr eaLnBrk="1" hangingPunct="1"/>
            <a:r>
              <a:rPr lang="ru-RU" altLang="ru-RU" dirty="0" smtClean="0"/>
              <a:t>Михаил Васильевич Ломоносов</a:t>
            </a:r>
            <a:br>
              <a:rPr lang="ru-RU" altLang="ru-RU" dirty="0" smtClean="0"/>
            </a:br>
            <a:r>
              <a:rPr lang="ru-RU" altLang="ru-RU" sz="2800" dirty="0" smtClean="0"/>
              <a:t>1711-1765</a:t>
            </a:r>
          </a:p>
        </p:txBody>
      </p:sp>
      <p:pic>
        <p:nvPicPr>
          <p:cNvPr id="22531" name="Picture 2"/>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395288" y="1784350"/>
            <a:ext cx="4248150" cy="4740275"/>
          </a:xfrm>
          <a:noFill/>
        </p:spPr>
      </p:pic>
      <p:sp>
        <p:nvSpPr>
          <p:cNvPr id="22532" name="Прямоугольник 4"/>
          <p:cNvSpPr>
            <a:spLocks noChangeArrowheads="1"/>
          </p:cNvSpPr>
          <p:nvPr/>
        </p:nvSpPr>
        <p:spPr bwMode="auto">
          <a:xfrm>
            <a:off x="4932363" y="1700213"/>
            <a:ext cx="4211637" cy="4770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rgbClr val="EF53A5"/>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EF53A5"/>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EF53A5"/>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eaLnBrk="1" hangingPunct="1">
              <a:spcBef>
                <a:spcPct val="0"/>
              </a:spcBef>
              <a:buClrTx/>
              <a:buSzTx/>
              <a:buFontTx/>
              <a:buNone/>
            </a:pPr>
            <a:r>
              <a:rPr lang="ru-RU" altLang="ru-RU" sz="1600" dirty="0">
                <a:latin typeface="Arial" panose="020B0604020202020204" pitchFamily="34" charset="0"/>
              </a:rPr>
              <a:t>«Ломоносов обнял все отрасли просвещения. Жажда науки была сильнейшею страстью, сей души, исполненной страстей. Историк, ритор, механик, химик, минеролог, художник и стихотворец, он всё испытал и всё проник…» писал </a:t>
            </a:r>
            <a:r>
              <a:rPr lang="ru-RU" altLang="ru-RU" sz="1600" dirty="0" err="1">
                <a:latin typeface="Arial" panose="020B0604020202020204" pitchFamily="34" charset="0"/>
              </a:rPr>
              <a:t>А.С.Пушкин</a:t>
            </a:r>
            <a:r>
              <a:rPr lang="ru-RU" altLang="ru-RU" sz="1600" dirty="0">
                <a:latin typeface="Arial" panose="020B0604020202020204" pitchFamily="34" charset="0"/>
              </a:rPr>
              <a:t>. М.В. Ломоносов не совершил открытий в области математики, но он ценил эту науку как помощницу всем другим наукам. «Всё, что до того было в этих науках ( химия, гидравлика, аэрометрия, оптика и др.) темно, сомнительно и недостоверно, математика сделала ясным, достоверным и очевидным» - писал Ломоносов. Учёный придавал математике исключительно большое значение в деле познания природы и развития интеллекта. </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2531"/>
                                        </p:tgtEl>
                                        <p:attrNameLst>
                                          <p:attrName>style.visibility</p:attrName>
                                        </p:attrNameLst>
                                      </p:cBhvr>
                                      <p:to>
                                        <p:strVal val="visible"/>
                                      </p:to>
                                    </p:set>
                                    <p:anim calcmode="lin" valueType="num">
                                      <p:cBhvr>
                                        <p:cTn id="7" dur="500" fill="hold"/>
                                        <p:tgtEl>
                                          <p:spTgt spid="22531"/>
                                        </p:tgtEl>
                                        <p:attrNameLst>
                                          <p:attrName>ppt_w</p:attrName>
                                        </p:attrNameLst>
                                      </p:cBhvr>
                                      <p:tavLst>
                                        <p:tav tm="0">
                                          <p:val>
                                            <p:fltVal val="0"/>
                                          </p:val>
                                        </p:tav>
                                        <p:tav tm="100000">
                                          <p:val>
                                            <p:strVal val="#ppt_w"/>
                                          </p:val>
                                        </p:tav>
                                      </p:tavLst>
                                    </p:anim>
                                    <p:anim calcmode="lin" valueType="num">
                                      <p:cBhvr>
                                        <p:cTn id="8" dur="500" fill="hold"/>
                                        <p:tgtEl>
                                          <p:spTgt spid="22531"/>
                                        </p:tgtEl>
                                        <p:attrNameLst>
                                          <p:attrName>ppt_h</p:attrName>
                                        </p:attrNameLst>
                                      </p:cBhvr>
                                      <p:tavLst>
                                        <p:tav tm="0">
                                          <p:val>
                                            <p:fltVal val="0"/>
                                          </p:val>
                                        </p:tav>
                                        <p:tav tm="100000">
                                          <p:val>
                                            <p:strVal val="#ppt_h"/>
                                          </p:val>
                                        </p:tav>
                                      </p:tavLst>
                                    </p:anim>
                                    <p:animEffect transition="in" filter="fade">
                                      <p:cBhvr>
                                        <p:cTn id="9" dur="500"/>
                                        <p:tgtEl>
                                          <p:spTgt spid="225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Заголовок 1"/>
          <p:cNvSpPr>
            <a:spLocks noGrp="1"/>
          </p:cNvSpPr>
          <p:nvPr>
            <p:ph type="title"/>
          </p:nvPr>
        </p:nvSpPr>
        <p:spPr>
          <a:xfrm>
            <a:off x="1043608" y="62644"/>
            <a:ext cx="7056437" cy="995511"/>
          </a:xfrm>
        </p:spPr>
        <p:txBody>
          <a:bodyPr/>
          <a:lstStyle/>
          <a:p>
            <a:pPr eaLnBrk="1" hangingPunct="1"/>
            <a:r>
              <a:rPr lang="ru-RU" altLang="ru-RU" dirty="0" smtClean="0"/>
              <a:t>Евклид</a:t>
            </a:r>
          </a:p>
        </p:txBody>
      </p:sp>
      <p:sp>
        <p:nvSpPr>
          <p:cNvPr id="6147" name="Содержимое 2"/>
          <p:cNvSpPr>
            <a:spLocks noGrp="1"/>
          </p:cNvSpPr>
          <p:nvPr>
            <p:ph idx="1"/>
          </p:nvPr>
        </p:nvSpPr>
        <p:spPr>
          <a:xfrm>
            <a:off x="3983239" y="1052736"/>
            <a:ext cx="5167312" cy="14409738"/>
          </a:xfrm>
        </p:spPr>
        <p:txBody>
          <a:bodyPr/>
          <a:lstStyle/>
          <a:p>
            <a:pPr eaLnBrk="1" hangingPunct="1"/>
            <a:r>
              <a:rPr lang="ru-RU" altLang="ru-RU" sz="1600" dirty="0" smtClean="0"/>
              <a:t>Древнегреческий математик, автор первого из дошедших до нас теоретических трактатов по математике. </a:t>
            </a:r>
          </a:p>
          <a:p>
            <a:pPr eaLnBrk="1" hangingPunct="1"/>
            <a:r>
              <a:rPr lang="ru-RU" altLang="ru-RU" sz="1600" dirty="0" smtClean="0"/>
              <a:t>Евклид — первый математик Александрийской школы. Его главная работа «Начала» (</a:t>
            </a:r>
            <a:r>
              <a:rPr lang="ru-RU" altLang="ru-RU" sz="1600" dirty="0" err="1" smtClean="0"/>
              <a:t>Στοιχεῖ</a:t>
            </a:r>
            <a:r>
              <a:rPr lang="ru-RU" altLang="ru-RU" sz="1600" dirty="0" smtClean="0"/>
              <a:t>α, в латинизированной форме — «Элементы») содержит изложение планиметрии, стереометрии и ряда вопросов теории чисел; в ней он подвёл итог предшествующему развитию Древнегреческой математики и создал фундамент дальнейшего развития математики. Из других сочинений по математике надо отметить «О делении фигур», сохранившееся в арабском переводе, 4 книги «Конические сечения», материал которых вошёл в произведение того же названия </a:t>
            </a:r>
            <a:r>
              <a:rPr lang="ru-RU" altLang="ru-RU" sz="1600" dirty="0" err="1" smtClean="0"/>
              <a:t>Аполлония</a:t>
            </a:r>
            <a:r>
              <a:rPr lang="ru-RU" altLang="ru-RU" sz="1600" dirty="0" smtClean="0"/>
              <a:t> </a:t>
            </a:r>
            <a:r>
              <a:rPr lang="ru-RU" altLang="ru-RU" sz="1600" dirty="0" err="1" smtClean="0"/>
              <a:t>Пергского</a:t>
            </a:r>
            <a:r>
              <a:rPr lang="ru-RU" altLang="ru-RU" sz="1600" dirty="0" smtClean="0"/>
              <a:t>, а также «</a:t>
            </a:r>
            <a:r>
              <a:rPr lang="ru-RU" altLang="ru-RU" sz="1600" dirty="0" err="1" smtClean="0"/>
              <a:t>Поризмы</a:t>
            </a:r>
            <a:r>
              <a:rPr lang="ru-RU" altLang="ru-RU" sz="1600" dirty="0" smtClean="0"/>
              <a:t>». Евклид — автор работ по астрономии, оптике, музыке и др</a:t>
            </a:r>
            <a:r>
              <a:rPr lang="ru-RU" altLang="ru-RU" sz="1800" dirty="0" smtClean="0"/>
              <a:t>.</a:t>
            </a:r>
          </a:p>
        </p:txBody>
      </p:sp>
      <p:pic>
        <p:nvPicPr>
          <p:cNvPr id="6148"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12914" y="1268760"/>
            <a:ext cx="3816350" cy="486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148"/>
                                        </p:tgtEl>
                                        <p:attrNameLst>
                                          <p:attrName>style.visibility</p:attrName>
                                        </p:attrNameLst>
                                      </p:cBhvr>
                                      <p:to>
                                        <p:strVal val="visible"/>
                                      </p:to>
                                    </p:set>
                                    <p:anim calcmode="lin" valueType="num">
                                      <p:cBhvr>
                                        <p:cTn id="7" dur="500" fill="hold"/>
                                        <p:tgtEl>
                                          <p:spTgt spid="6148"/>
                                        </p:tgtEl>
                                        <p:attrNameLst>
                                          <p:attrName>ppt_w</p:attrName>
                                        </p:attrNameLst>
                                      </p:cBhvr>
                                      <p:tavLst>
                                        <p:tav tm="0">
                                          <p:val>
                                            <p:fltVal val="0"/>
                                          </p:val>
                                        </p:tav>
                                        <p:tav tm="100000">
                                          <p:val>
                                            <p:strVal val="#ppt_w"/>
                                          </p:val>
                                        </p:tav>
                                      </p:tavLst>
                                    </p:anim>
                                    <p:anim calcmode="lin" valueType="num">
                                      <p:cBhvr>
                                        <p:cTn id="8" dur="500" fill="hold"/>
                                        <p:tgtEl>
                                          <p:spTgt spid="6148"/>
                                        </p:tgtEl>
                                        <p:attrNameLst>
                                          <p:attrName>ppt_h</p:attrName>
                                        </p:attrNameLst>
                                      </p:cBhvr>
                                      <p:tavLst>
                                        <p:tav tm="0">
                                          <p:val>
                                            <p:fltVal val="0"/>
                                          </p:val>
                                        </p:tav>
                                        <p:tav tm="100000">
                                          <p:val>
                                            <p:strVal val="#ppt_h"/>
                                          </p:val>
                                        </p:tav>
                                      </p:tavLst>
                                    </p:anim>
                                    <p:animEffect transition="in" filter="fade">
                                      <p:cBhvr>
                                        <p:cTn id="9" dur="5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Заголовок 1"/>
          <p:cNvSpPr>
            <a:spLocks noGrp="1"/>
          </p:cNvSpPr>
          <p:nvPr>
            <p:ph type="title"/>
          </p:nvPr>
        </p:nvSpPr>
        <p:spPr>
          <a:xfrm>
            <a:off x="468313" y="0"/>
            <a:ext cx="8212137" cy="1417638"/>
          </a:xfrm>
        </p:spPr>
        <p:txBody>
          <a:bodyPr rtlCol="0">
            <a:noAutofit/>
          </a:bodyPr>
          <a:lstStyle/>
          <a:p>
            <a:pPr eaLnBrk="1" fontAlgn="auto" hangingPunct="1">
              <a:spcAft>
                <a:spcPts val="0"/>
              </a:spcAft>
              <a:defRPr/>
            </a:pPr>
            <a:r>
              <a:rPr lang="ru-RU" dirty="0" smtClean="0"/>
              <a:t>Леонардо Пизанский - Фибоначчи</a:t>
            </a:r>
          </a:p>
        </p:txBody>
      </p:sp>
      <p:pic>
        <p:nvPicPr>
          <p:cNvPr id="18435" name="Picture 2"/>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288926" y="1268760"/>
            <a:ext cx="4248150" cy="5445125"/>
          </a:xfrm>
          <a:noFill/>
        </p:spPr>
      </p:pic>
      <p:sp>
        <p:nvSpPr>
          <p:cNvPr id="18436" name="Прямоугольник 4"/>
          <p:cNvSpPr>
            <a:spLocks noChangeArrowheads="1"/>
          </p:cNvSpPr>
          <p:nvPr/>
        </p:nvSpPr>
        <p:spPr bwMode="auto">
          <a:xfrm>
            <a:off x="4716463" y="1484313"/>
            <a:ext cx="42481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rgbClr val="EF53A5"/>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EF53A5"/>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EF53A5"/>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eaLnBrk="1" hangingPunct="1">
              <a:spcBef>
                <a:spcPct val="0"/>
              </a:spcBef>
              <a:buClrTx/>
              <a:buSzTx/>
              <a:buFontTx/>
              <a:buNone/>
            </a:pPr>
            <a:r>
              <a:rPr lang="ru-RU" altLang="ru-RU" sz="1800">
                <a:latin typeface="Arial" panose="020B0604020202020204" pitchFamily="34" charset="0"/>
              </a:rPr>
              <a:t>Первый крупный математик средневековой Европы. Наиболее известен под прозвищем Фибона́ччи.</a:t>
            </a:r>
          </a:p>
        </p:txBody>
      </p:sp>
      <p:sp>
        <p:nvSpPr>
          <p:cNvPr id="18437" name="Прямоугольник 5"/>
          <p:cNvSpPr>
            <a:spLocks noChangeArrowheads="1"/>
          </p:cNvSpPr>
          <p:nvPr/>
        </p:nvSpPr>
        <p:spPr bwMode="auto">
          <a:xfrm>
            <a:off x="4572000" y="2349500"/>
            <a:ext cx="4572000" cy="424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rgbClr val="EF53A5"/>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EF53A5"/>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EF53A5"/>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eaLnBrk="1" hangingPunct="1">
              <a:spcBef>
                <a:spcPct val="0"/>
              </a:spcBef>
              <a:buClrTx/>
              <a:buSzTx/>
              <a:buFontTx/>
              <a:buNone/>
            </a:pPr>
            <a:r>
              <a:rPr lang="ru-RU" altLang="ru-RU" sz="1800">
                <a:latin typeface="Arial" panose="020B0604020202020204" pitchFamily="34" charset="0"/>
              </a:rPr>
              <a:t>Отец Фибоначчи по торговым делам часто бывал в Алжире, и Леонардо изучал там математику у арабских учителей. Он ознакомился с достижениями античных и индийских математиков в арабском переводе. Фибоначчи написал ряд математических трактатов, представляющих собой выдающееся явление средневековой западноевропейской науки. Труд Леонардо Фибоначчи «Книга абака» способствовал распространению в Европе позиционной системы счисления, более удобной для вычислений, чем римская нотация.</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8435"/>
                                        </p:tgtEl>
                                        <p:attrNameLst>
                                          <p:attrName>style.visibility</p:attrName>
                                        </p:attrNameLst>
                                      </p:cBhvr>
                                      <p:to>
                                        <p:strVal val="visible"/>
                                      </p:to>
                                    </p:set>
                                    <p:anim calcmode="lin" valueType="num">
                                      <p:cBhvr>
                                        <p:cTn id="7" dur="500" fill="hold"/>
                                        <p:tgtEl>
                                          <p:spTgt spid="18435"/>
                                        </p:tgtEl>
                                        <p:attrNameLst>
                                          <p:attrName>ppt_w</p:attrName>
                                        </p:attrNameLst>
                                      </p:cBhvr>
                                      <p:tavLst>
                                        <p:tav tm="0">
                                          <p:val>
                                            <p:fltVal val="0"/>
                                          </p:val>
                                        </p:tav>
                                        <p:tav tm="100000">
                                          <p:val>
                                            <p:strVal val="#ppt_w"/>
                                          </p:val>
                                        </p:tav>
                                      </p:tavLst>
                                    </p:anim>
                                    <p:anim calcmode="lin" valueType="num">
                                      <p:cBhvr>
                                        <p:cTn id="8" dur="500" fill="hold"/>
                                        <p:tgtEl>
                                          <p:spTgt spid="18435"/>
                                        </p:tgtEl>
                                        <p:attrNameLst>
                                          <p:attrName>ppt_h</p:attrName>
                                        </p:attrNameLst>
                                      </p:cBhvr>
                                      <p:tavLst>
                                        <p:tav tm="0">
                                          <p:val>
                                            <p:fltVal val="0"/>
                                          </p:val>
                                        </p:tav>
                                        <p:tav tm="100000">
                                          <p:val>
                                            <p:strVal val="#ppt_h"/>
                                          </p:val>
                                        </p:tav>
                                      </p:tavLst>
                                    </p:anim>
                                    <p:animEffect transition="in" filter="fade">
                                      <p:cBhvr>
                                        <p:cTn id="9" dur="500"/>
                                        <p:tgtEl>
                                          <p:spTgt spid="184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624" y="431359"/>
            <a:ext cx="8590855" cy="679450"/>
          </a:xfrm>
        </p:spPr>
        <p:txBody>
          <a:bodyPr rtlCol="0">
            <a:normAutofit fontScale="90000"/>
          </a:bodyPr>
          <a:lstStyle/>
          <a:p>
            <a:pPr>
              <a:defRPr/>
            </a:pPr>
            <a:r>
              <a:rPr lang="ru-RU" dirty="0" smtClean="0"/>
              <a:t>Рене Декарт</a:t>
            </a:r>
            <a:br>
              <a:rPr lang="ru-RU" dirty="0" smtClean="0"/>
            </a:br>
            <a:r>
              <a:rPr lang="ru-RU" sz="2200" dirty="0">
                <a:latin typeface="Tahoma" pitchFamily="34" charset="0"/>
                <a:cs typeface="Arial" charset="0"/>
              </a:rPr>
              <a:t>(1596-1650</a:t>
            </a:r>
            <a:r>
              <a:rPr lang="ru-RU" sz="2200" dirty="0" smtClean="0">
                <a:latin typeface="Tahoma" pitchFamily="34" charset="0"/>
                <a:cs typeface="Arial" charset="0"/>
              </a:rPr>
              <a:t>)</a:t>
            </a:r>
            <a:endParaRPr lang="ru-RU" sz="2200" dirty="0"/>
          </a:p>
        </p:txBody>
      </p:sp>
      <p:sp>
        <p:nvSpPr>
          <p:cNvPr id="5" name="Прямоугольник 4"/>
          <p:cNvSpPr/>
          <p:nvPr/>
        </p:nvSpPr>
        <p:spPr>
          <a:xfrm>
            <a:off x="4276900" y="1287049"/>
            <a:ext cx="4570145" cy="923330"/>
          </a:xfrm>
          <a:prstGeom prst="rect">
            <a:avLst/>
          </a:prstGeom>
        </p:spPr>
        <p:txBody>
          <a:bodyPr wrap="square">
            <a:spAutoFit/>
          </a:bodyPr>
          <a:lstStyle/>
          <a:p>
            <a:pPr eaLnBrk="1" hangingPunct="1">
              <a:defRPr/>
            </a:pPr>
            <a:r>
              <a:rPr lang="ru-RU" dirty="0">
                <a:effectLst>
                  <a:outerShdw blurRad="38100" dist="38100" dir="2700000" algn="tl">
                    <a:srgbClr val="C0C0C0"/>
                  </a:outerShdw>
                </a:effectLst>
                <a:latin typeface="Tahoma" pitchFamily="34" charset="0"/>
                <a:cs typeface="Arial" charset="0"/>
              </a:rPr>
              <a:t>Рене Декарт</a:t>
            </a:r>
            <a:r>
              <a:rPr lang="ru-RU" dirty="0">
                <a:latin typeface="Tahoma" pitchFamily="34" charset="0"/>
                <a:cs typeface="Arial" charset="0"/>
              </a:rPr>
              <a:t> – </a:t>
            </a:r>
            <a:r>
              <a:rPr lang="ru-RU" dirty="0" smtClean="0">
                <a:latin typeface="Tahoma" pitchFamily="34" charset="0"/>
                <a:cs typeface="Arial" charset="0"/>
              </a:rPr>
              <a:t>французский </a:t>
            </a:r>
            <a:r>
              <a:rPr lang="ru-RU" dirty="0">
                <a:latin typeface="Tahoma" pitchFamily="34" charset="0"/>
                <a:cs typeface="Arial" charset="0"/>
              </a:rPr>
              <a:t>философ, </a:t>
            </a:r>
            <a:r>
              <a:rPr lang="ru-RU" dirty="0" smtClean="0">
                <a:latin typeface="Tahoma" pitchFamily="34" charset="0"/>
                <a:cs typeface="Arial" charset="0"/>
              </a:rPr>
              <a:t>математик, физик </a:t>
            </a:r>
            <a:r>
              <a:rPr lang="ru-RU" dirty="0">
                <a:latin typeface="Tahoma" pitchFamily="34" charset="0"/>
                <a:cs typeface="Arial" charset="0"/>
              </a:rPr>
              <a:t>и физиолог.</a:t>
            </a:r>
            <a:endParaRPr lang="ru-RU" b="1" dirty="0">
              <a:latin typeface="Tahoma" pitchFamily="34" charset="0"/>
              <a:cs typeface="Arial" charset="0"/>
            </a:endParaRPr>
          </a:p>
          <a:p>
            <a:pPr eaLnBrk="1" hangingPunct="1">
              <a:defRPr/>
            </a:pPr>
            <a:r>
              <a:rPr lang="ru-RU" b="1" dirty="0">
                <a:latin typeface="Tahoma" pitchFamily="34" charset="0"/>
                <a:cs typeface="Arial" charset="0"/>
              </a:rPr>
              <a:t>                 </a:t>
            </a:r>
          </a:p>
        </p:txBody>
      </p:sp>
      <p:sp>
        <p:nvSpPr>
          <p:cNvPr id="7173" name="Прямоугольник 5"/>
          <p:cNvSpPr>
            <a:spLocks noChangeArrowheads="1"/>
          </p:cNvSpPr>
          <p:nvPr/>
        </p:nvSpPr>
        <p:spPr bwMode="auto">
          <a:xfrm rot="10800000" flipV="1">
            <a:off x="4281027" y="2029892"/>
            <a:ext cx="456601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1000"/>
              </a:spcBef>
              <a:buClr>
                <a:srgbClr val="EF53A5"/>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EF53A5"/>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EF53A5"/>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eaLnBrk="1" hangingPunct="1">
              <a:spcBef>
                <a:spcPct val="0"/>
              </a:spcBef>
              <a:buClrTx/>
              <a:buSzTx/>
              <a:buFontTx/>
              <a:buNone/>
            </a:pPr>
            <a:r>
              <a:rPr lang="ru-RU" altLang="ru-RU" sz="1800" dirty="0">
                <a:latin typeface="Tahoma" panose="020B0604030504040204" pitchFamily="34" charset="0"/>
              </a:rPr>
              <a:t>Автор координатной плоскости, поэтому ее часто называют декартовой системой координат. </a:t>
            </a:r>
          </a:p>
        </p:txBody>
      </p:sp>
      <p:sp>
        <p:nvSpPr>
          <p:cNvPr id="3" name="Прямоугольник 2"/>
          <p:cNvSpPr/>
          <p:nvPr/>
        </p:nvSpPr>
        <p:spPr>
          <a:xfrm>
            <a:off x="4275044" y="3134479"/>
            <a:ext cx="4572000" cy="3139321"/>
          </a:xfrm>
          <a:prstGeom prst="rect">
            <a:avLst/>
          </a:prstGeom>
        </p:spPr>
        <p:txBody>
          <a:bodyPr>
            <a:spAutoFit/>
          </a:bodyPr>
          <a:lstStyle/>
          <a:p>
            <a:pPr eaLnBrk="1" hangingPunct="1"/>
            <a:r>
              <a:rPr lang="ru-RU" altLang="ru-RU" dirty="0"/>
              <a:t>Декарт заложил основы аналитической геометрии, дал понятия переменной величины и функции, ввел многие алгебраические обозначения. Высказал закон сохранения количества движения, дал понятие импульса силы. Автор теории, объясняющей образование и движение небесных тел вихревым движением частиц материи (вихри Декарта). Р. Декарт ввел представление о рефлексе (дуга Декарта).</a:t>
            </a:r>
          </a:p>
        </p:txBody>
      </p:sp>
      <p:pic>
        <p:nvPicPr>
          <p:cNvPr id="7" name="Объект 6"/>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427183" y="1412776"/>
            <a:ext cx="3823808" cy="4734239"/>
          </a:xfr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Заголовок 1"/>
          <p:cNvSpPr>
            <a:spLocks noGrp="1"/>
          </p:cNvSpPr>
          <p:nvPr>
            <p:ph type="title"/>
          </p:nvPr>
        </p:nvSpPr>
        <p:spPr>
          <a:xfrm>
            <a:off x="755650" y="49213"/>
            <a:ext cx="7632774" cy="1400175"/>
          </a:xfrm>
        </p:spPr>
        <p:txBody>
          <a:bodyPr/>
          <a:lstStyle/>
          <a:p>
            <a:pPr eaLnBrk="1" hangingPunct="1"/>
            <a:r>
              <a:rPr lang="ru-RU" altLang="ru-RU" dirty="0" smtClean="0"/>
              <a:t>Пифагор Самосский</a:t>
            </a:r>
          </a:p>
        </p:txBody>
      </p:sp>
      <p:sp>
        <p:nvSpPr>
          <p:cNvPr id="9219" name="Содержимое 2"/>
          <p:cNvSpPr>
            <a:spLocks noGrp="1"/>
          </p:cNvSpPr>
          <p:nvPr>
            <p:ph idx="1"/>
          </p:nvPr>
        </p:nvSpPr>
        <p:spPr>
          <a:xfrm>
            <a:off x="301625" y="1527175"/>
            <a:ext cx="3622675" cy="4781550"/>
          </a:xfrm>
        </p:spPr>
        <p:txBody>
          <a:bodyPr/>
          <a:lstStyle/>
          <a:p>
            <a:pPr eaLnBrk="1" hangingPunct="1"/>
            <a:endParaRPr lang="ru-RU" altLang="ru-RU" smtClean="0"/>
          </a:p>
        </p:txBody>
      </p:sp>
      <p:pic>
        <p:nvPicPr>
          <p:cNvPr id="9220" name="Рисунок 3" descr="aa92877a121c067684796cfbff6dcac7535884b1_large.jp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bwMode="auto">
          <a:xfrm>
            <a:off x="755650" y="1527175"/>
            <a:ext cx="3719983" cy="4627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1" name="Прямоугольник 4"/>
          <p:cNvSpPr>
            <a:spLocks noChangeArrowheads="1"/>
          </p:cNvSpPr>
          <p:nvPr/>
        </p:nvSpPr>
        <p:spPr bwMode="auto">
          <a:xfrm>
            <a:off x="5076825" y="1268413"/>
            <a:ext cx="3849688" cy="507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rgbClr val="EF53A5"/>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EF53A5"/>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EF53A5"/>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eaLnBrk="1" hangingPunct="1">
              <a:spcBef>
                <a:spcPct val="0"/>
              </a:spcBef>
              <a:buClrTx/>
              <a:buSzTx/>
              <a:buFontTx/>
              <a:buNone/>
            </a:pPr>
            <a:r>
              <a:rPr lang="ru-RU" altLang="ru-RU" sz="1800" dirty="0">
                <a:latin typeface="Arial" panose="020B0604020202020204" pitchFamily="34" charset="0"/>
              </a:rPr>
              <a:t>Античные авторы нашей эры (Диоген </a:t>
            </a:r>
            <a:r>
              <a:rPr lang="ru-RU" altLang="ru-RU" sz="1800" dirty="0" err="1">
                <a:latin typeface="Arial" panose="020B0604020202020204" pitchFamily="34" charset="0"/>
              </a:rPr>
              <a:t>Лаэртский</a:t>
            </a:r>
            <a:r>
              <a:rPr lang="ru-RU" altLang="ru-RU" sz="1800" dirty="0">
                <a:latin typeface="Arial" panose="020B0604020202020204" pitchFamily="34" charset="0"/>
              </a:rPr>
              <a:t>; Порфирий; </a:t>
            </a:r>
            <a:r>
              <a:rPr lang="ru-RU" altLang="ru-RU" sz="1800" dirty="0" err="1">
                <a:latin typeface="Arial" panose="020B0604020202020204" pitchFamily="34" charset="0"/>
              </a:rPr>
              <a:t>Афиней</a:t>
            </a:r>
            <a:r>
              <a:rPr lang="ru-RU" altLang="ru-RU" sz="1800" dirty="0">
                <a:latin typeface="Arial" panose="020B0604020202020204" pitchFamily="34" charset="0"/>
              </a:rPr>
              <a:t> (418f); Плутарх (сборник «</a:t>
            </a:r>
            <a:r>
              <a:rPr lang="ru-RU" altLang="ru-RU" sz="1800" dirty="0" err="1">
                <a:latin typeface="Arial" panose="020B0604020202020204" pitchFamily="34" charset="0"/>
              </a:rPr>
              <a:t>Moralia</a:t>
            </a:r>
            <a:r>
              <a:rPr lang="ru-RU" altLang="ru-RU" sz="1800" dirty="0">
                <a:latin typeface="Arial" panose="020B0604020202020204" pitchFamily="34" charset="0"/>
              </a:rPr>
              <a:t>», 1094b)) отдают Пифагору авторство известной теоремы: квадрат гипотенузы треугольника равняется сумме квадратов катетов. Такое мнение основывается на сведениях </a:t>
            </a:r>
            <a:r>
              <a:rPr lang="ru-RU" altLang="ru-RU" sz="1800" dirty="0" err="1">
                <a:latin typeface="Arial" panose="020B0604020202020204" pitchFamily="34" charset="0"/>
              </a:rPr>
              <a:t>Аполлодора-исчислителя</a:t>
            </a:r>
            <a:r>
              <a:rPr lang="ru-RU" altLang="ru-RU" sz="1800" dirty="0">
                <a:latin typeface="Arial" panose="020B0604020202020204" pitchFamily="34" charset="0"/>
              </a:rPr>
              <a:t> (личность не идентифицирована) и на стихотворных строках (источник стихов не известен): </a:t>
            </a:r>
          </a:p>
          <a:p>
            <a:pPr eaLnBrk="1" hangingPunct="1">
              <a:spcBef>
                <a:spcPct val="0"/>
              </a:spcBef>
              <a:buClrTx/>
              <a:buSzTx/>
              <a:buFontTx/>
              <a:buNone/>
            </a:pPr>
            <a:endParaRPr lang="ru-RU" altLang="ru-RU" sz="1800" dirty="0">
              <a:latin typeface="Arial" panose="020B0604020202020204" pitchFamily="34" charset="0"/>
            </a:endParaRPr>
          </a:p>
          <a:p>
            <a:pPr eaLnBrk="1" hangingPunct="1">
              <a:spcBef>
                <a:spcPct val="0"/>
              </a:spcBef>
              <a:buClrTx/>
              <a:buSzTx/>
              <a:buFontTx/>
              <a:buNone/>
            </a:pPr>
            <a:r>
              <a:rPr lang="ru-RU" altLang="ru-RU" sz="1800" dirty="0">
                <a:latin typeface="Arial" panose="020B0604020202020204" pitchFamily="34" charset="0"/>
              </a:rPr>
              <a:t> «В день, когда Пифагор открыл свой чертёж знаменитый,</a:t>
            </a:r>
          </a:p>
          <a:p>
            <a:pPr eaLnBrk="1" hangingPunct="1">
              <a:spcBef>
                <a:spcPct val="0"/>
              </a:spcBef>
              <a:buClrTx/>
              <a:buSzTx/>
              <a:buFontTx/>
              <a:buNone/>
            </a:pPr>
            <a:r>
              <a:rPr lang="ru-RU" altLang="ru-RU" sz="1800" dirty="0">
                <a:latin typeface="Arial" panose="020B0604020202020204" pitchFamily="34" charset="0"/>
              </a:rPr>
              <a:t> Славную он за него жертву быками воздвиг.»</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9220"/>
                                        </p:tgtEl>
                                        <p:attrNameLst>
                                          <p:attrName>style.visibility</p:attrName>
                                        </p:attrNameLst>
                                      </p:cBhvr>
                                      <p:to>
                                        <p:strVal val="visible"/>
                                      </p:to>
                                    </p:set>
                                    <p:anim calcmode="lin" valueType="num">
                                      <p:cBhvr>
                                        <p:cTn id="7" dur="500" fill="hold"/>
                                        <p:tgtEl>
                                          <p:spTgt spid="9220"/>
                                        </p:tgtEl>
                                        <p:attrNameLst>
                                          <p:attrName>ppt_w</p:attrName>
                                        </p:attrNameLst>
                                      </p:cBhvr>
                                      <p:tavLst>
                                        <p:tav tm="0">
                                          <p:val>
                                            <p:fltVal val="0"/>
                                          </p:val>
                                        </p:tav>
                                        <p:tav tm="100000">
                                          <p:val>
                                            <p:strVal val="#ppt_w"/>
                                          </p:val>
                                        </p:tav>
                                      </p:tavLst>
                                    </p:anim>
                                    <p:anim calcmode="lin" valueType="num">
                                      <p:cBhvr>
                                        <p:cTn id="8" dur="500" fill="hold"/>
                                        <p:tgtEl>
                                          <p:spTgt spid="9220"/>
                                        </p:tgtEl>
                                        <p:attrNameLst>
                                          <p:attrName>ppt_h</p:attrName>
                                        </p:attrNameLst>
                                      </p:cBhvr>
                                      <p:tavLst>
                                        <p:tav tm="0">
                                          <p:val>
                                            <p:fltVal val="0"/>
                                          </p:val>
                                        </p:tav>
                                        <p:tav tm="100000">
                                          <p:val>
                                            <p:strVal val="#ppt_h"/>
                                          </p:val>
                                        </p:tav>
                                      </p:tavLst>
                                    </p:anim>
                                    <p:animEffect transition="in" filter="fade">
                                      <p:cBhvr>
                                        <p:cTn id="9"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Заголовок 1"/>
          <p:cNvSpPr>
            <a:spLocks noGrp="1"/>
          </p:cNvSpPr>
          <p:nvPr>
            <p:ph type="title"/>
          </p:nvPr>
        </p:nvSpPr>
        <p:spPr>
          <a:xfrm>
            <a:off x="684118" y="543618"/>
            <a:ext cx="7765321" cy="1326321"/>
          </a:xfrm>
        </p:spPr>
        <p:txBody>
          <a:bodyPr rtlCol="0">
            <a:noAutofit/>
          </a:bodyPr>
          <a:lstStyle/>
          <a:p>
            <a:pPr eaLnBrk="1" fontAlgn="auto" hangingPunct="1">
              <a:spcAft>
                <a:spcPts val="0"/>
              </a:spcAft>
              <a:defRPr/>
            </a:pPr>
            <a:r>
              <a:rPr lang="ru-RU" dirty="0" smtClean="0"/>
              <a:t>Максим </a:t>
            </a:r>
            <a:r>
              <a:rPr lang="ru-RU" dirty="0" err="1" smtClean="0"/>
              <a:t>Плануд</a:t>
            </a:r>
            <a:endParaRPr lang="ru-RU" dirty="0" smtClean="0"/>
          </a:p>
        </p:txBody>
      </p:sp>
      <p:pic>
        <p:nvPicPr>
          <p:cNvPr id="10243" name="Picture 2"/>
          <p:cNvPicPr>
            <a:picLocks noGrp="1" noChangeAspect="1" noChangeArrowheads="1"/>
          </p:cNvPicPr>
          <p:nvPr>
            <p:ph idx="1"/>
          </p:nvPr>
        </p:nvPicPr>
        <p:blipFill rotWithShape="1">
          <a:blip r:embed="rId2" cstate="screen">
            <a:extLst>
              <a:ext uri="{28A0092B-C50C-407E-A947-70E740481C1C}">
                <a14:useLocalDpi xmlns:a14="http://schemas.microsoft.com/office/drawing/2010/main"/>
              </a:ext>
            </a:extLst>
          </a:blip>
          <a:srcRect/>
          <a:stretch/>
        </p:blipFill>
        <p:spPr>
          <a:xfrm>
            <a:off x="971600" y="1662098"/>
            <a:ext cx="3120185" cy="4069804"/>
          </a:xfrm>
          <a:noFill/>
        </p:spPr>
      </p:pic>
      <p:sp>
        <p:nvSpPr>
          <p:cNvPr id="2" name="TextBox 1"/>
          <p:cNvSpPr txBox="1"/>
          <p:nvPr/>
        </p:nvSpPr>
        <p:spPr>
          <a:xfrm>
            <a:off x="4549466" y="2265839"/>
            <a:ext cx="3786506" cy="2862322"/>
          </a:xfrm>
          <a:prstGeom prst="rect">
            <a:avLst/>
          </a:prstGeom>
          <a:noFill/>
        </p:spPr>
        <p:txBody>
          <a:bodyPr wrap="square" rtlCol="0">
            <a:spAutoFit/>
          </a:bodyPr>
          <a:lstStyle/>
          <a:p>
            <a:r>
              <a:rPr lang="ru-RU" dirty="0" smtClean="0"/>
              <a:t>Вначале в записи дробей не использовалась дробная черта.</a:t>
            </a:r>
          </a:p>
          <a:p>
            <a:r>
              <a:rPr lang="ru-RU" dirty="0" smtClean="0"/>
              <a:t>Появилась она лишь около 300 лет назад. Первым дробную черту применил арабский ученый Ал-</a:t>
            </a:r>
            <a:r>
              <a:rPr lang="ru-RU" dirty="0" err="1" smtClean="0"/>
              <a:t>Халар</a:t>
            </a:r>
            <a:r>
              <a:rPr lang="ru-RU" dirty="0" smtClean="0"/>
              <a:t>. А вот название «числитель» и «знаменатель» ввёл в употребление греческий монах ученый-математик Максим </a:t>
            </a:r>
            <a:r>
              <a:rPr lang="ru-RU" dirty="0" err="1" smtClean="0"/>
              <a:t>Плануд</a:t>
            </a:r>
            <a:r>
              <a:rPr lang="ru-RU" dirty="0" smtClean="0"/>
              <a:t>.</a:t>
            </a:r>
            <a:endParaRPr lang="ru-RU"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p:cTn id="7" dur="500" fill="hold"/>
                                        <p:tgtEl>
                                          <p:spTgt spid="10243"/>
                                        </p:tgtEl>
                                        <p:attrNameLst>
                                          <p:attrName>ppt_w</p:attrName>
                                        </p:attrNameLst>
                                      </p:cBhvr>
                                      <p:tavLst>
                                        <p:tav tm="0">
                                          <p:val>
                                            <p:fltVal val="0"/>
                                          </p:val>
                                        </p:tav>
                                        <p:tav tm="100000">
                                          <p:val>
                                            <p:strVal val="#ppt_w"/>
                                          </p:val>
                                        </p:tav>
                                      </p:tavLst>
                                    </p:anim>
                                    <p:anim calcmode="lin" valueType="num">
                                      <p:cBhvr>
                                        <p:cTn id="8" dur="500" fill="hold"/>
                                        <p:tgtEl>
                                          <p:spTgt spid="10243"/>
                                        </p:tgtEl>
                                        <p:attrNameLst>
                                          <p:attrName>ppt_h</p:attrName>
                                        </p:attrNameLst>
                                      </p:cBhvr>
                                      <p:tavLst>
                                        <p:tav tm="0">
                                          <p:val>
                                            <p:fltVal val="0"/>
                                          </p:val>
                                        </p:tav>
                                        <p:tav tm="100000">
                                          <p:val>
                                            <p:strVal val="#ppt_h"/>
                                          </p:val>
                                        </p:tav>
                                      </p:tavLst>
                                    </p:anim>
                                    <p:animEffect transition="in" filter="fade">
                                      <p:cBhvr>
                                        <p:cTn id="9" dur="500"/>
                                        <p:tgtEl>
                                          <p:spTgt spid="10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Заголовок 1"/>
          <p:cNvSpPr>
            <a:spLocks noGrp="1"/>
          </p:cNvSpPr>
          <p:nvPr>
            <p:ph type="title"/>
          </p:nvPr>
        </p:nvSpPr>
        <p:spPr>
          <a:xfrm>
            <a:off x="683568" y="116632"/>
            <a:ext cx="7765321" cy="894273"/>
          </a:xfrm>
        </p:spPr>
        <p:txBody>
          <a:bodyPr/>
          <a:lstStyle/>
          <a:p>
            <a:pPr eaLnBrk="1" hangingPunct="1"/>
            <a:r>
              <a:rPr lang="ru-RU" altLang="ru-RU" dirty="0" smtClean="0"/>
              <a:t>Леонард Эйлер</a:t>
            </a:r>
          </a:p>
        </p:txBody>
      </p:sp>
      <p:sp>
        <p:nvSpPr>
          <p:cNvPr id="14339" name="Содержимое 2"/>
          <p:cNvSpPr>
            <a:spLocks noGrp="1"/>
          </p:cNvSpPr>
          <p:nvPr>
            <p:ph idx="1"/>
          </p:nvPr>
        </p:nvSpPr>
        <p:spPr>
          <a:xfrm>
            <a:off x="3779912" y="1010904"/>
            <a:ext cx="5364088" cy="6090503"/>
          </a:xfrm>
        </p:spPr>
        <p:txBody>
          <a:bodyPr rtlCol="0">
            <a:noAutofit/>
          </a:bodyPr>
          <a:lstStyle/>
          <a:p>
            <a:pPr eaLnBrk="1" fontAlgn="auto" hangingPunct="1">
              <a:spcAft>
                <a:spcPts val="0"/>
              </a:spcAft>
              <a:buClr>
                <a:schemeClr val="accent1">
                  <a:lumMod val="60000"/>
                  <a:lumOff val="40000"/>
                </a:schemeClr>
              </a:buClr>
              <a:buFont typeface="Wingdings 2" panose="05020102010507070707" pitchFamily="18" charset="2"/>
              <a:buNone/>
              <a:defRPr/>
            </a:pPr>
            <a:r>
              <a:rPr lang="ru-RU" altLang="ru-RU" sz="1800" dirty="0" smtClean="0"/>
              <a:t>    </a:t>
            </a:r>
            <a:r>
              <a:rPr lang="ru-RU" altLang="ru-RU" sz="1700" dirty="0" smtClean="0"/>
              <a:t>Леонард Эйлер (1707 – 1783) родился в Базеле в Швейцарии. Его отец, </a:t>
            </a:r>
            <a:r>
              <a:rPr lang="ru-RU" altLang="ru-RU" sz="1700" dirty="0" err="1" smtClean="0"/>
              <a:t>Пауэль</a:t>
            </a:r>
            <a:r>
              <a:rPr lang="ru-RU" altLang="ru-RU" sz="1700" dirty="0" smtClean="0"/>
              <a:t> Эйлер, был сельским пастором. Первые уроки Леонард получил от отца, а учась в последних классах гимназии, он посещал лекции по математике в </a:t>
            </a:r>
            <a:r>
              <a:rPr lang="ru-RU" altLang="ru-RU" sz="1700" dirty="0" err="1" smtClean="0"/>
              <a:t>Базельском</a:t>
            </a:r>
            <a:r>
              <a:rPr lang="ru-RU" altLang="ru-RU" sz="1700" dirty="0" smtClean="0"/>
              <a:t> университете, которые читал Иоганн Бернулли. После окончания гимназии, он предпринял попытку занять кафедру физики в родном университете, но ему это не удалось. Отказ способствовал принятию решения ехать в Петербург, куда его звали уже работавшие там Даниил и Николай Бернулли. Именно в Петербурге Эйлер сложился как великий ученый. Критически переосмыслив работы Ферма по теории чисел и труды Лейбница и Ньютона по математическому анализу и механике, он нашел свой собственный путь в науке.</a:t>
            </a:r>
          </a:p>
        </p:txBody>
      </p:sp>
      <p:pic>
        <p:nvPicPr>
          <p:cNvPr id="11268" name="Рисунок 3" descr="8.gif"/>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323528" y="1231231"/>
            <a:ext cx="3527425" cy="489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1268"/>
                                        </p:tgtEl>
                                        <p:attrNameLst>
                                          <p:attrName>style.visibility</p:attrName>
                                        </p:attrNameLst>
                                      </p:cBhvr>
                                      <p:to>
                                        <p:strVal val="visible"/>
                                      </p:to>
                                    </p:set>
                                    <p:anim calcmode="lin" valueType="num">
                                      <p:cBhvr>
                                        <p:cTn id="7" dur="500" fill="hold"/>
                                        <p:tgtEl>
                                          <p:spTgt spid="11268"/>
                                        </p:tgtEl>
                                        <p:attrNameLst>
                                          <p:attrName>ppt_w</p:attrName>
                                        </p:attrNameLst>
                                      </p:cBhvr>
                                      <p:tavLst>
                                        <p:tav tm="0">
                                          <p:val>
                                            <p:fltVal val="0"/>
                                          </p:val>
                                        </p:tav>
                                        <p:tav tm="100000">
                                          <p:val>
                                            <p:strVal val="#ppt_w"/>
                                          </p:val>
                                        </p:tav>
                                      </p:tavLst>
                                    </p:anim>
                                    <p:anim calcmode="lin" valueType="num">
                                      <p:cBhvr>
                                        <p:cTn id="8" dur="500" fill="hold"/>
                                        <p:tgtEl>
                                          <p:spTgt spid="11268"/>
                                        </p:tgtEl>
                                        <p:attrNameLst>
                                          <p:attrName>ppt_h</p:attrName>
                                        </p:attrNameLst>
                                      </p:cBhvr>
                                      <p:tavLst>
                                        <p:tav tm="0">
                                          <p:val>
                                            <p:fltVal val="0"/>
                                          </p:val>
                                        </p:tav>
                                        <p:tav tm="100000">
                                          <p:val>
                                            <p:strVal val="#ppt_h"/>
                                          </p:val>
                                        </p:tav>
                                      </p:tavLst>
                                    </p:anim>
                                    <p:animEffect transition="in" filter="fade">
                                      <p:cBhvr>
                                        <p:cTn id="9" dur="500"/>
                                        <p:tgtEl>
                                          <p:spTgt spid="112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Заголовок 1"/>
          <p:cNvSpPr>
            <a:spLocks noGrp="1"/>
          </p:cNvSpPr>
          <p:nvPr>
            <p:ph type="title"/>
          </p:nvPr>
        </p:nvSpPr>
        <p:spPr>
          <a:xfrm>
            <a:off x="0" y="260350"/>
            <a:ext cx="9144000" cy="758825"/>
          </a:xfrm>
        </p:spPr>
        <p:txBody>
          <a:bodyPr/>
          <a:lstStyle/>
          <a:p>
            <a:pPr eaLnBrk="1" hangingPunct="1"/>
            <a:r>
              <a:rPr lang="ru-RU" altLang="ru-RU" dirty="0" smtClean="0"/>
              <a:t>Пьер Ферма                         </a:t>
            </a:r>
          </a:p>
        </p:txBody>
      </p:sp>
      <p:pic>
        <p:nvPicPr>
          <p:cNvPr id="12291" name="Picture 4"/>
          <p:cNvPicPr>
            <a:picLocks noGrp="1" noChangeAspect="1" noChangeArrowheads="1"/>
          </p:cNvPicPr>
          <p:nvPr>
            <p:ph idx="1"/>
          </p:nvPr>
        </p:nvPicPr>
        <p:blipFill rotWithShape="1">
          <a:blip r:embed="rId2" cstate="screen">
            <a:extLst>
              <a:ext uri="{28A0092B-C50C-407E-A947-70E740481C1C}">
                <a14:useLocalDpi xmlns:a14="http://schemas.microsoft.com/office/drawing/2010/main"/>
              </a:ext>
            </a:extLst>
          </a:blip>
          <a:srcRect l="4814" r="6894"/>
          <a:stretch/>
        </p:blipFill>
        <p:spPr>
          <a:xfrm>
            <a:off x="323528" y="1019175"/>
            <a:ext cx="4608512" cy="5256213"/>
          </a:xfrm>
          <a:noFill/>
        </p:spPr>
      </p:pic>
      <p:sp>
        <p:nvSpPr>
          <p:cNvPr id="12292" name="Прямоугольник 8"/>
          <p:cNvSpPr>
            <a:spLocks noChangeArrowheads="1"/>
          </p:cNvSpPr>
          <p:nvPr/>
        </p:nvSpPr>
        <p:spPr bwMode="auto">
          <a:xfrm>
            <a:off x="4961432" y="1019175"/>
            <a:ext cx="3817119"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1000"/>
              </a:spcBef>
              <a:buClr>
                <a:srgbClr val="EF53A5"/>
              </a:buClr>
              <a:buSzPct val="80000"/>
              <a:buFont typeface="Wingdings 3" panose="05040102010807070707" pitchFamily="18" charset="2"/>
              <a:buChar char=""/>
              <a:defRPr sz="2000">
                <a:solidFill>
                  <a:schemeClr val="tx1"/>
                </a:solidFill>
                <a:latin typeface="Century Gothic" panose="020B0502020202020204" pitchFamily="34" charset="0"/>
              </a:defRPr>
            </a:lvl1pPr>
            <a:lvl2pPr marL="742950" indent="-285750">
              <a:spcBef>
                <a:spcPts val="1000"/>
              </a:spcBef>
              <a:buClr>
                <a:srgbClr val="EF53A5"/>
              </a:buClr>
              <a:buSzPct val="80000"/>
              <a:buFont typeface="Wingdings 3" panose="05040102010807070707" pitchFamily="18" charset="2"/>
              <a:buChar char=""/>
              <a:defRPr>
                <a:solidFill>
                  <a:schemeClr val="tx1"/>
                </a:solidFill>
                <a:latin typeface="Century Gothic" panose="020B0502020202020204" pitchFamily="34" charset="0"/>
              </a:defRPr>
            </a:lvl2pPr>
            <a:lvl3pPr marL="1143000" indent="-228600">
              <a:spcBef>
                <a:spcPts val="1000"/>
              </a:spcBef>
              <a:buClr>
                <a:srgbClr val="EF53A5"/>
              </a:buClr>
              <a:buSzPct val="80000"/>
              <a:buFont typeface="Wingdings 3" panose="05040102010807070707" pitchFamily="18" charset="2"/>
              <a:buChar char=""/>
              <a:defRPr sz="1600">
                <a:solidFill>
                  <a:schemeClr val="tx1"/>
                </a:solidFill>
                <a:latin typeface="Century Gothic" panose="020B0502020202020204" pitchFamily="34" charset="0"/>
              </a:defRPr>
            </a:lvl3pPr>
            <a:lvl4pPr marL="16002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4pPr>
            <a:lvl5pPr marL="2057400" indent="-228600">
              <a:spcBef>
                <a:spcPts val="1000"/>
              </a:spcBef>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5pPr>
            <a:lvl6pPr marL="25146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6pPr>
            <a:lvl7pPr marL="29718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7pPr>
            <a:lvl8pPr marL="34290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8pPr>
            <a:lvl9pPr marL="3886200" indent="-228600" eaLnBrk="0" fontAlgn="base" hangingPunct="0">
              <a:spcBef>
                <a:spcPts val="1000"/>
              </a:spcBef>
              <a:spcAft>
                <a:spcPct val="0"/>
              </a:spcAft>
              <a:buClr>
                <a:srgbClr val="EF53A5"/>
              </a:buClr>
              <a:buSzPct val="80000"/>
              <a:buFont typeface="Wingdings 3" panose="05040102010807070707" pitchFamily="18" charset="2"/>
              <a:buChar char=""/>
              <a:defRPr sz="1400">
                <a:solidFill>
                  <a:schemeClr val="tx1"/>
                </a:solidFill>
                <a:latin typeface="Century Gothic" panose="020B0502020202020204" pitchFamily="34" charset="0"/>
              </a:defRPr>
            </a:lvl9pPr>
          </a:lstStyle>
          <a:p>
            <a:pPr eaLnBrk="1" hangingPunct="1">
              <a:spcBef>
                <a:spcPct val="0"/>
              </a:spcBef>
              <a:buClrTx/>
              <a:buSzTx/>
              <a:buFontTx/>
              <a:buNone/>
            </a:pPr>
            <a:r>
              <a:rPr lang="ru-RU" altLang="ru-RU" sz="1800" dirty="0">
                <a:latin typeface="Arial" panose="020B0604020202020204" pitchFamily="34" charset="0"/>
              </a:rPr>
              <a:t>Пьер Ферма (1601-1665) — французский математик, один из создателей аналитической геометрии и теории чисел (теоремы Ферма). Труды по теории вероятностей, исчислению бесконечно малых и оптике (принцип Ферма). </a:t>
            </a:r>
          </a:p>
          <a:p>
            <a:pPr eaLnBrk="1" hangingPunct="1">
              <a:spcBef>
                <a:spcPct val="0"/>
              </a:spcBef>
              <a:buClrTx/>
              <a:buSzTx/>
              <a:buFontTx/>
              <a:buNone/>
            </a:pPr>
            <a:r>
              <a:rPr lang="ru-RU" altLang="ru-RU" sz="1800" dirty="0">
                <a:latin typeface="Arial" panose="020B0604020202020204" pitchFamily="34" charset="0"/>
              </a:rPr>
              <a:t> «Это был один из наиболее замечательных умов нашего века, такой универсальный гений и такой разносторонний, что если бы все ученые не воздали должное его необыкновенным заслугам, то трудно было бы поверить всем вещам, которые нужно о нем сказать, чтобы ничего не упустить в нашем похвальном слове».</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2291"/>
                                        </p:tgtEl>
                                        <p:attrNameLst>
                                          <p:attrName>style.visibility</p:attrName>
                                        </p:attrNameLst>
                                      </p:cBhvr>
                                      <p:to>
                                        <p:strVal val="visible"/>
                                      </p:to>
                                    </p:set>
                                    <p:anim calcmode="lin" valueType="num">
                                      <p:cBhvr>
                                        <p:cTn id="7" dur="500" fill="hold"/>
                                        <p:tgtEl>
                                          <p:spTgt spid="12291"/>
                                        </p:tgtEl>
                                        <p:attrNameLst>
                                          <p:attrName>ppt_w</p:attrName>
                                        </p:attrNameLst>
                                      </p:cBhvr>
                                      <p:tavLst>
                                        <p:tav tm="0">
                                          <p:val>
                                            <p:fltVal val="0"/>
                                          </p:val>
                                        </p:tav>
                                        <p:tav tm="100000">
                                          <p:val>
                                            <p:strVal val="#ppt_w"/>
                                          </p:val>
                                        </p:tav>
                                      </p:tavLst>
                                    </p:anim>
                                    <p:anim calcmode="lin" valueType="num">
                                      <p:cBhvr>
                                        <p:cTn id="8" dur="500" fill="hold"/>
                                        <p:tgtEl>
                                          <p:spTgt spid="12291"/>
                                        </p:tgtEl>
                                        <p:attrNameLst>
                                          <p:attrName>ppt_h</p:attrName>
                                        </p:attrNameLst>
                                      </p:cBhvr>
                                      <p:tavLst>
                                        <p:tav tm="0">
                                          <p:val>
                                            <p:fltVal val="0"/>
                                          </p:val>
                                        </p:tav>
                                        <p:tav tm="100000">
                                          <p:val>
                                            <p:strVal val="#ppt_h"/>
                                          </p:val>
                                        </p:tav>
                                      </p:tavLst>
                                    </p:anim>
                                    <p:animEffect transition="in" filter="fade">
                                      <p:cBhvr>
                                        <p:cTn id="9" dur="500"/>
                                        <p:tgtEl>
                                          <p:spTgt spid="122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xmlns="" name="Damask" id="{F9A299A0-33D0-4E0F-9F3F-7163E3744208}" vid="{746EEEEA-FB6A-406B-B510-531588D54811}"/>
    </a:ext>
  </a:extLst>
</a:theme>
</file>

<file path=docProps/app.xml><?xml version="1.0" encoding="utf-8"?>
<Properties xmlns="http://schemas.openxmlformats.org/officeDocument/2006/extended-properties" xmlns:vt="http://schemas.openxmlformats.org/officeDocument/2006/docPropsVTypes">
  <Template>TM04033921[[fn=Дамаск]]</Template>
  <TotalTime>570</TotalTime>
  <Words>1476</Words>
  <Application>Microsoft Office PowerPoint</Application>
  <PresentationFormat>Экран (4:3)</PresentationFormat>
  <Paragraphs>78</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Damask</vt:lpstr>
      <vt:lpstr>Презентация PowerPoint</vt:lpstr>
      <vt:lpstr>Михаил Васильевич Ломоносов 1711-1765</vt:lpstr>
      <vt:lpstr>Евклид</vt:lpstr>
      <vt:lpstr>Леонардо Пизанский - Фибоначчи</vt:lpstr>
      <vt:lpstr>Рене Декарт (1596-1650)</vt:lpstr>
      <vt:lpstr>Пифагор Самосский</vt:lpstr>
      <vt:lpstr>Максим Плануд</vt:lpstr>
      <vt:lpstr>Леонард Эйлер</vt:lpstr>
      <vt:lpstr>Пьер Ферма                         </vt:lpstr>
      <vt:lpstr>Франсуа Виет</vt:lpstr>
      <vt:lpstr>Карл Гаусс</vt:lpstr>
      <vt:lpstr>Презентация PowerPoint</vt:lpstr>
      <vt:lpstr>Пафнутий Львович Чебышев</vt:lpstr>
      <vt:lpstr>Николай Иванович Лобачевский</vt:lpstr>
      <vt:lpstr>АНДРЕЙ НИКОЛАЕВИЧ КОЛМОГОРОВ</vt:lpstr>
      <vt:lpstr>ДМИТРИЙ ИВАНОВИЧ МЕНДЕЛЕЕВ</vt:lpstr>
      <vt:lpstr>Стивен Ульям Хокинг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Великие математики</dc:title>
  <dc:creator>Татьяна</dc:creator>
  <cp:lastModifiedBy>Учитель</cp:lastModifiedBy>
  <cp:revision>45</cp:revision>
  <dcterms:created xsi:type="dcterms:W3CDTF">2011-08-19T14:44:30Z</dcterms:created>
  <dcterms:modified xsi:type="dcterms:W3CDTF">2022-05-14T17:50:45Z</dcterms:modified>
</cp:coreProperties>
</file>