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57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Новая папка (3)\64105252_image_02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30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7824" y="3573016"/>
            <a:ext cx="3312368" cy="3035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89056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Новая папка (3)\64105252_image_02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30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://im2-tub-ru.yandex.net/i?id=557d7db76699c4aa34729bd54f79d8e0-38-144&amp;n=21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573016"/>
            <a:ext cx="3528392" cy="3012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9632_largearticlephoto_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8144" y="4440822"/>
            <a:ext cx="1800200" cy="2036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01862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Новая папка (3)\64105252_image_02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30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 descr="http://im2-tub-ru.yandex.net/i?id=557d7db76699c4aa34729bd54f79d8e0-38-144&amp;n=21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068960"/>
            <a:ext cx="3528392" cy="3012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9632_largearticlephoto_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36096" y="4437112"/>
            <a:ext cx="1656184" cy="18732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51920" y="5733256"/>
            <a:ext cx="637665" cy="6376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7984" y="6209928"/>
            <a:ext cx="637665" cy="6480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5805264"/>
            <a:ext cx="637665" cy="63766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72200" y="6220335"/>
            <a:ext cx="637665" cy="63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42602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3808" y="2492896"/>
            <a:ext cx="2592288" cy="2076862"/>
          </a:xfrm>
          <a:prstGeom prst="rect">
            <a:avLst/>
          </a:prstGeom>
        </p:spPr>
      </p:pic>
      <p:pic>
        <p:nvPicPr>
          <p:cNvPr id="3" name="Picture 2" descr="F:\Новая папка (3)\64105252_image_02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30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7944" y="5733256"/>
            <a:ext cx="637665" cy="6376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5949280"/>
            <a:ext cx="637665" cy="63766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088" y="5949280"/>
            <a:ext cx="637665" cy="63766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8144" y="5445224"/>
            <a:ext cx="637665" cy="63766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8184" y="5949280"/>
            <a:ext cx="637665" cy="63766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04248" y="6220335"/>
            <a:ext cx="637665" cy="637665"/>
          </a:xfrm>
          <a:prstGeom prst="rect">
            <a:avLst/>
          </a:prstGeom>
        </p:spPr>
      </p:pic>
      <p:pic>
        <p:nvPicPr>
          <p:cNvPr id="13" name="Рисунок 12" descr="9632_largearticlephoto_1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5976" y="4509120"/>
            <a:ext cx="1656184" cy="1873256"/>
          </a:xfrm>
          <a:prstGeom prst="rect">
            <a:avLst/>
          </a:prstGeom>
        </p:spPr>
      </p:pic>
      <p:pic>
        <p:nvPicPr>
          <p:cNvPr id="14" name="Рисунок 13" descr="http://im2-tub-ru.yandex.net/i?id=557d7db76699c4aa34729bd54f79d8e0-38-144&amp;n=21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861048"/>
            <a:ext cx="3240360" cy="25088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06869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XTreme.ws</cp:lastModifiedBy>
  <cp:revision>22</cp:revision>
  <dcterms:created xsi:type="dcterms:W3CDTF">2015-02-12T07:35:22Z</dcterms:created>
  <dcterms:modified xsi:type="dcterms:W3CDTF">2015-02-12T12:03:25Z</dcterms:modified>
</cp:coreProperties>
</file>