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70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60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705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30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87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4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5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05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5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56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54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E99E7-2596-4386-B3DE-E4FC17C6A122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DC192-11F0-454C-BB73-371C5E33E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9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90963" y="2025308"/>
            <a:ext cx="4001036" cy="344405"/>
          </a:xfrm>
        </p:spPr>
        <p:txBody>
          <a:bodyPr>
            <a:normAutofit fontScale="90000"/>
          </a:bodyPr>
          <a:lstStyle/>
          <a:p>
            <a:r>
              <a:rPr b="1" dirty="0" err="1" lang="ru-RU" smtClean="0" sz="2000"/>
              <a:t>Перевертнева</a:t>
            </a:r>
            <a:r>
              <a:rPr b="1" dirty="0" lang="ru-RU" smtClean="0" sz="2000"/>
              <a:t> Наталия Ивановна</a:t>
            </a:r>
            <a:endParaRPr b="1" dirty="0" lang="ru-RU" sz="2000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5888424" y="0"/>
            <a:ext cx="3744973" cy="1932571"/>
          </a:xfrm>
        </p:spPr>
        <p:txBody>
          <a:bodyPr>
            <a:noAutofit/>
          </a:bodyPr>
          <a:lstStyle/>
          <a:p>
            <a:endParaRPr dirty="0" lang="ru-RU" smtClean="0" sz="2000">
              <a:latin charset="0" panose="030F0702030302020204" pitchFamily="66" typeface="Comic Sans MS"/>
            </a:endParaRPr>
          </a:p>
          <a:p>
            <a:r>
              <a:rPr dirty="0" lang="ru-RU" smtClean="0" sz="2000">
                <a:latin charset="0" panose="030F0702030302020204" pitchFamily="66" typeface="Comic Sans MS"/>
              </a:rPr>
              <a:t>  Группа кратко-временного пребывания детей раннего возраста </a:t>
            </a:r>
          </a:p>
          <a:p>
            <a:r>
              <a:rPr dirty="0" lang="ru-RU" smtClean="0" sz="2000">
                <a:latin charset="0" panose="030F0702030302020204" pitchFamily="66" typeface="Comic Sans MS"/>
              </a:rPr>
              <a:t>«Вместе с мамой»  </a:t>
            </a:r>
            <a:endParaRPr dirty="0" lang="ru-RU" smtClean="0" sz="2000">
              <a:latin charset="0" panose="030F0702030302020204" pitchFamily="66" typeface="Comic Sans MS"/>
            </a:endParaRPr>
          </a:p>
          <a:p>
            <a:r>
              <a:rPr dirty="0" lang="ru-RU" smtClean="0" sz="2000">
                <a:latin charset="0" panose="030F0702030302020204" pitchFamily="66" typeface="Comic Sans MS"/>
              </a:rPr>
              <a:t> </a:t>
            </a:r>
            <a:endParaRPr dirty="0" lang="ru-RU" sz="2000">
              <a:latin charset="0" panose="030F0702030302020204" pitchFamily="66" typeface="Comic Sans M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t="-2773"/>
          <a:stretch/>
        </p:blipFill>
        <p:spPr>
          <a:xfrm rot="5400000">
            <a:off x="297008" y="312582"/>
            <a:ext cx="2870736" cy="316602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" r="-32" t="-3209"/>
          <a:stretch/>
        </p:blipFill>
        <p:spPr>
          <a:xfrm>
            <a:off x="3206222" y="3520875"/>
            <a:ext cx="2583587" cy="300974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" r="-22"/>
          <a:stretch/>
        </p:blipFill>
        <p:spPr>
          <a:xfrm>
            <a:off x="149364" y="3576910"/>
            <a:ext cx="2892337" cy="300974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51" y="365408"/>
            <a:ext cx="2295278" cy="3060371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591" y="136521"/>
            <a:ext cx="1296170" cy="191895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029654" y="2462450"/>
            <a:ext cx="5706809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/>
              <a:t>Занятие с детьми по изобразительной деятельности</a:t>
            </a:r>
          </a:p>
          <a:p>
            <a:pPr algn="ctr"/>
            <a:r>
              <a:rPr b="1" dirty="0" lang="ru-RU" smtClean="0" sz="2000"/>
              <a:t>Рисование пальчиковыми красками.</a:t>
            </a:r>
          </a:p>
          <a:p>
            <a:pPr algn="ctr"/>
            <a:r>
              <a:rPr b="1" dirty="0" lang="ru-RU" smtClean="0" sz="2000"/>
              <a:t>«Цветная лужица», «Шлёп пятно, шлёп другое», «Солнечные пятнышки</a:t>
            </a:r>
            <a:r>
              <a:rPr b="1" dirty="0" lang="ru-RU" smtClean="0" sz="2000"/>
              <a:t>», «Тучка и дождик»</a:t>
            </a:r>
            <a:endParaRPr b="1" dirty="0" lang="ru-RU" smtClean="0" sz="2000"/>
          </a:p>
          <a:p>
            <a:endParaRPr dirty="0" lang="ru-RU" smtClean="0"/>
          </a:p>
          <a:p>
            <a:r>
              <a:rPr dirty="0" lang="ru-RU" smtClean="0"/>
              <a:t>- </a:t>
            </a:r>
            <a:r>
              <a:rPr dirty="0" lang="ru-RU"/>
              <a:t>Развитие элементарного экспериментирования с красками.</a:t>
            </a:r>
          </a:p>
          <a:p>
            <a:r>
              <a:rPr dirty="0" lang="ru-RU"/>
              <a:t>- Активизация сенсомоторной активности в процессе действий руки с краской.</a:t>
            </a:r>
          </a:p>
          <a:p>
            <a:r>
              <a:rPr dirty="0" lang="ru-RU"/>
              <a:t>- Формирование эмоционального отклика на яркие цвета красок.</a:t>
            </a:r>
          </a:p>
          <a:p>
            <a:r>
              <a:rPr dirty="0" lang="ru-RU"/>
              <a:t> - Развитие крупных мышц плечевого пояса и мелкой моторики  рук.</a:t>
            </a:r>
          </a:p>
        </p:txBody>
      </p:sp>
    </p:spTree>
    <p:extLst>
      <p:ext uri="{BB962C8B-B14F-4D97-AF65-F5344CB8AC3E}">
        <p14:creationId xmlns:p14="http://schemas.microsoft.com/office/powerpoint/2010/main" val="3853273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3" y="590998"/>
            <a:ext cx="4153218" cy="5537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222" y="590998"/>
            <a:ext cx="4211392" cy="561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1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2855" y="1021638"/>
            <a:ext cx="5786909" cy="43401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21" y="1318950"/>
            <a:ext cx="5911341" cy="443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5183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85</Words>
  <Application>Microsoft Office PowerPoint</Application>
  <PresentationFormat>Широкоэкранный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Тема Office</vt:lpstr>
      <vt:lpstr>Перевертнева Наталия Ивановна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Ф.И.О. педагога</dc:title>
  <dc:creator>Admin</dc:creator>
  <cp:lastModifiedBy>Пользователь Windows</cp:lastModifiedBy>
  <cp:revision>10</cp:revision>
  <cp:lastPrinted>2022-05-17T06:31:14Z</cp:lastPrinted>
  <dcterms:created xsi:type="dcterms:W3CDTF">2022-05-17T06:29:27Z</dcterms:created>
  <dcterms:modified xsi:type="dcterms:W3CDTF">2022-05-25T05:50:15Z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202307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