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D66573-B41C-4B8C-82B6-7C8A7B9BF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58810" cy="252028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Знакомство с творчеством</a:t>
            </a:r>
            <a:br>
              <a:rPr lang="ru-RU" dirty="0"/>
            </a:br>
            <a:r>
              <a:rPr lang="ru-RU" dirty="0"/>
              <a:t> П.И ЧАЙКОВСКОГО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94611F4-B1A4-44C6-A2AC-8304704888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264696" cy="381642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Презентацию составил музыкальный руководитель </a:t>
            </a:r>
            <a:r>
              <a:rPr lang="ru-RU" dirty="0" err="1"/>
              <a:t>Красавцева</a:t>
            </a:r>
            <a:r>
              <a:rPr lang="ru-RU" dirty="0"/>
              <a:t> М.С ГБДОУ № 49 пушкинского района</a:t>
            </a:r>
          </a:p>
          <a:p>
            <a:pPr algn="ctr"/>
            <a:r>
              <a:rPr lang="ru-RU" dirty="0"/>
              <a:t> г.Санкт-Петербурга  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 </a:t>
            </a:r>
            <a:endParaRPr lang="ru-RU" dirty="0"/>
          </a:p>
          <a:p>
            <a:pPr algn="ctr"/>
            <a:r>
              <a:rPr lang="ru-RU" dirty="0"/>
              <a:t>2022г.</a:t>
            </a:r>
          </a:p>
        </p:txBody>
      </p:sp>
    </p:spTree>
    <p:extLst>
      <p:ext uri="{BB962C8B-B14F-4D97-AF65-F5344CB8AC3E}">
        <p14:creationId xmlns:p14="http://schemas.microsoft.com/office/powerpoint/2010/main" xmlns="" val="334392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3704656" cy="5087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B7B553E-8A21-4C2C-AB5D-6FBBC669B8A7}"/>
              </a:ext>
            </a:extLst>
          </p:cNvPr>
          <p:cNvSpPr/>
          <p:nvPr/>
        </p:nvSpPr>
        <p:spPr>
          <a:xfrm>
            <a:off x="4571801" y="1052736"/>
            <a:ext cx="38164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«Детский альбом» - уникальный цикл, одно из самых понятных, близких сердцу каждого ребенка — и одновременно одно из наиболее глубоких сочинений Чайковского, в котором параллельно развиваются два «сюжета». Первый из них — явный, очевидный. Он отражает день ребенка. Второй, скрытый, символизирует жизнь человека. </a:t>
            </a:r>
            <a:endParaRPr lang="ru-RU" sz="2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cTZ0C-yjX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711090" cy="3845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82B3C37-4EF0-44A3-B0B0-FFF04806486F}"/>
              </a:ext>
            </a:extLst>
          </p:cNvPr>
          <p:cNvSpPr/>
          <p:nvPr/>
        </p:nvSpPr>
        <p:spPr>
          <a:xfrm>
            <a:off x="5220072" y="1628800"/>
            <a:ext cx="3438128" cy="316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Они в коробочке лежат, но если их достать,</a:t>
            </a:r>
            <a:endParaRPr lang="ru-RU" sz="24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Построятся за рядом ряд, пойдут маршировать!</a:t>
            </a:r>
            <a:endParaRPr lang="ru-RU" sz="24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 каждый с новеньким ружьем, похожи, словно братики,</a:t>
            </a:r>
            <a:endParaRPr lang="ru-RU" sz="24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Кто скажет, как мы их зовем? </a:t>
            </a:r>
            <a:endParaRPr lang="ru-RU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05227EC-1E81-4ACC-BA46-2CECB2CDBDAC}"/>
              </a:ext>
            </a:extLst>
          </p:cNvPr>
          <p:cNvSpPr/>
          <p:nvPr/>
        </p:nvSpPr>
        <p:spPr>
          <a:xfrm>
            <a:off x="1043608" y="332656"/>
            <a:ext cx="63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Марш оловянных солдатиков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4a833_30e93559_X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1236880"/>
            <a:ext cx="4032448" cy="548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E3BF96EB-E277-4D41-AF1C-3F0580555DEF}"/>
              </a:ext>
            </a:extLst>
          </p:cNvPr>
          <p:cNvSpPr/>
          <p:nvPr/>
        </p:nvSpPr>
        <p:spPr>
          <a:xfrm>
            <a:off x="4860032" y="3789040"/>
            <a:ext cx="3600400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Кукла заболела, на бочок легла.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Дали ей конфетку – кукла не взяла,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«Сами виноваты» - доктор говорит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«У нее животик от конфет болит»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59B2981-AEAD-4707-802B-FB3CCEE30725}"/>
              </a:ext>
            </a:extLst>
          </p:cNvPr>
          <p:cNvSpPr/>
          <p:nvPr/>
        </p:nvSpPr>
        <p:spPr>
          <a:xfrm>
            <a:off x="827584" y="4005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Болезнь куклы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gornov-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1089335"/>
            <a:ext cx="4680519" cy="5350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93CD464-D892-464B-9D2E-CC0D3F124E05}"/>
              </a:ext>
            </a:extLst>
          </p:cNvPr>
          <p:cNvSpPr/>
          <p:nvPr/>
        </p:nvSpPr>
        <p:spPr>
          <a:xfrm>
            <a:off x="5436096" y="1017844"/>
            <a:ext cx="4572000" cy="54938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Тихо, тихо сядем рядом -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входит </a:t>
            </a:r>
            <a:r>
              <a:rPr lang="ru-RU" b="1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 в наш дом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 удивительном наряде,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разноцветном, голубом.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 раздвинутся вдруг стены,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Вся земля видна вокруг.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Пляшут волны речки пенной,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Чутко дремлют лес и луг.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 даль бегут степные тропки,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Тают в дымке голубой,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Это </a:t>
            </a:r>
            <a:r>
              <a:rPr lang="ru-RU" b="1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 торопит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 зовет нас за собой.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9187B3A-0363-4499-9817-8DB5024AF0C5}"/>
              </a:ext>
            </a:extLst>
          </p:cNvPr>
          <p:cNvSpPr/>
          <p:nvPr/>
        </p:nvSpPr>
        <p:spPr>
          <a:xfrm>
            <a:off x="683568" y="351212"/>
            <a:ext cx="5292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en-US" sz="4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ru-RU" sz="4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Новая кукла</a:t>
            </a:r>
            <a:r>
              <a:rPr lang="en-US" sz="40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”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3528392" cy="5233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BBA4EDF-BA4A-45E1-9A62-105458A70407}"/>
              </a:ext>
            </a:extLst>
          </p:cNvPr>
          <p:cNvSpPr/>
          <p:nvPr/>
        </p:nvSpPr>
        <p:spPr>
          <a:xfrm>
            <a:off x="4558004" y="1268760"/>
            <a:ext cx="3600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2524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Согласно сюжетной линии цикла, день, насыщенный разными занятиями ребёнка, подходит к своему завершению. Теперь можно расслабиться, лечь в уютную кроватку и помечтать, а затем погрузиться в волшебные сновидения. Нежная, убаюкивающая пьеса «Сладкая грёза», сочинённая композитором в жанре романсовой лирики, передаёт такое приятное, расслабленное состояние детской души.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D8382B1-8776-491D-B257-791CA07800B1}"/>
              </a:ext>
            </a:extLst>
          </p:cNvPr>
          <p:cNvSpPr/>
          <p:nvPr/>
        </p:nvSpPr>
        <p:spPr>
          <a:xfrm>
            <a:off x="4716016" y="476672"/>
            <a:ext cx="5076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252425"/>
                </a:solidFill>
                <a:latin typeface="times new roman" panose="02020603050405020304" pitchFamily="18" charset="0"/>
              </a:rPr>
              <a:t>“</a:t>
            </a:r>
            <a:r>
              <a:rPr lang="ru-RU" sz="3200" dirty="0">
                <a:solidFill>
                  <a:srgbClr val="252425"/>
                </a:solidFill>
                <a:latin typeface="times new roman" panose="02020603050405020304" pitchFamily="18" charset="0"/>
              </a:rPr>
              <a:t>Сладкая грёза</a:t>
            </a:r>
            <a:r>
              <a:rPr lang="en-US" sz="3200" dirty="0">
                <a:solidFill>
                  <a:srgbClr val="252425"/>
                </a:solidFill>
                <a:latin typeface="times new roman" panose="02020603050405020304" pitchFamily="18" charset="0"/>
              </a:rPr>
              <a:t>”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26AB9A-2605-4430-B455-D4D4A9462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996952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20577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6633"/>
            <a:ext cx="8686800" cy="540059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Цель: </a:t>
            </a:r>
            <a:endParaRPr lang="ru-RU" b="1" dirty="0" smtClean="0"/>
          </a:p>
          <a:p>
            <a:r>
              <a:rPr lang="ru-RU" dirty="0" smtClean="0"/>
              <a:t>П</a:t>
            </a:r>
            <a:r>
              <a:rPr lang="ru-RU" dirty="0" smtClean="0"/>
              <a:t>ознакомить </a:t>
            </a:r>
            <a:r>
              <a:rPr lang="ru-RU" dirty="0" smtClean="0"/>
              <a:t>детей </a:t>
            </a:r>
            <a:r>
              <a:rPr lang="ru-RU" dirty="0" smtClean="0"/>
              <a:t>с творчеством П</a:t>
            </a:r>
            <a:r>
              <a:rPr lang="ru-RU" dirty="0" smtClean="0"/>
              <a:t>. И. </a:t>
            </a:r>
            <a:r>
              <a:rPr lang="ru-RU" dirty="0" smtClean="0"/>
              <a:t>Чайковского и его  фортепианным циклом «</a:t>
            </a:r>
            <a:r>
              <a:rPr lang="ru-RU" dirty="0" smtClean="0"/>
              <a:t>Детский альбом</a:t>
            </a:r>
            <a:r>
              <a:rPr lang="ru-RU" dirty="0" smtClean="0"/>
              <a:t>».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Задачи:</a:t>
            </a:r>
            <a:endParaRPr lang="ru-RU" b="1" dirty="0" smtClean="0"/>
          </a:p>
          <a:p>
            <a:r>
              <a:rPr lang="ru-RU" dirty="0" smtClean="0"/>
              <a:t>Дать целостное представление о цикле пьес П. И. </a:t>
            </a:r>
            <a:r>
              <a:rPr lang="ru-RU" smtClean="0"/>
              <a:t>Чайковского.</a:t>
            </a:r>
            <a:endParaRPr lang="ru-RU" dirty="0" smtClean="0"/>
          </a:p>
          <a:p>
            <a:r>
              <a:rPr lang="ru-RU" dirty="0" smtClean="0"/>
              <a:t>Развивать образное мышление представляя что может выражать музыка.</a:t>
            </a:r>
            <a:endParaRPr lang="ru-RU" dirty="0" smtClean="0"/>
          </a:p>
          <a:p>
            <a:r>
              <a:rPr lang="ru-RU" dirty="0" smtClean="0"/>
              <a:t>Способствовать </a:t>
            </a:r>
            <a:r>
              <a:rPr lang="ru-RU" dirty="0" smtClean="0"/>
              <a:t>формированию интереса к музыке П.И. </a:t>
            </a:r>
            <a:r>
              <a:rPr lang="ru-RU" dirty="0" smtClean="0"/>
              <a:t>Чайковского.</a:t>
            </a:r>
          </a:p>
          <a:p>
            <a:r>
              <a:rPr lang="ru-RU" dirty="0" smtClean="0"/>
              <a:t>Воспитывать </a:t>
            </a:r>
            <a:r>
              <a:rPr lang="ru-RU" dirty="0" smtClean="0"/>
              <a:t>эмоциональную отзывчивость на музыкальные </a:t>
            </a:r>
            <a:r>
              <a:rPr lang="ru-RU" dirty="0" smtClean="0"/>
              <a:t>произведения.</a:t>
            </a:r>
          </a:p>
          <a:p>
            <a:r>
              <a:rPr lang="ru-RU" dirty="0" smtClean="0"/>
              <a:t>Развивать </a:t>
            </a:r>
            <a:r>
              <a:rPr lang="ru-RU" dirty="0" smtClean="0"/>
              <a:t>слуховое внимание и память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Способствовать </a:t>
            </a:r>
            <a:r>
              <a:rPr lang="ru-RU" dirty="0" smtClean="0"/>
              <a:t>познавательной активности. </a:t>
            </a:r>
            <a:endParaRPr lang="ru-RU" dirty="0" smtClean="0"/>
          </a:p>
          <a:p>
            <a:r>
              <a:rPr lang="ru-RU" dirty="0" smtClean="0"/>
              <a:t>Прививать </a:t>
            </a:r>
            <a:r>
              <a:rPr lang="ru-RU" dirty="0" smtClean="0"/>
              <a:t>любовь к прекрасной русской музыке.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Пётр Ильич Чайковский</a:t>
            </a:r>
          </a:p>
        </p:txBody>
      </p:sp>
      <p:pic>
        <p:nvPicPr>
          <p:cNvPr id="4" name="Содержимое 3" descr="160165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340768"/>
            <a:ext cx="3833738" cy="511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19C7254-27B3-4825-8F5D-9C89413451C5}"/>
              </a:ext>
            </a:extLst>
          </p:cNvPr>
          <p:cNvSpPr/>
          <p:nvPr/>
        </p:nvSpPr>
        <p:spPr>
          <a:xfrm>
            <a:off x="5076055" y="2204864"/>
            <a:ext cx="40500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/>
              </a:rPr>
              <a:t>Петр Ильич Чайковский </a:t>
            </a:r>
          </a:p>
          <a:p>
            <a:pPr lvl="0" algn="ctr"/>
            <a:r>
              <a:rPr lang="ru-RU" sz="32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/>
              </a:rPr>
              <a:t>(7 мая 1840 г. – 6 ноября 1893 г.)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181" y="1294308"/>
            <a:ext cx="2927117" cy="40200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187d0b0d0b9d0bad0bed0b2d181d0bad0b8d0b9-d0bdd0bed182d18b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6704" y="1294307"/>
            <a:ext cx="2816436" cy="402007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7F08A00-D905-4A99-ACBE-B20C022B803B}"/>
              </a:ext>
            </a:extLst>
          </p:cNvPr>
          <p:cNvSpPr/>
          <p:nvPr/>
        </p:nvSpPr>
        <p:spPr>
          <a:xfrm>
            <a:off x="3118002" y="1457685"/>
            <a:ext cx="25740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</a:rPr>
              <a:t>Сборник был написан в мае 1878 года. Свой цикл детских пьес Чайковский посвятил любимому племяннику Володе Давыдову. В ту пору мальчику было шесть лет. На заглавном листе значилось: «Детски альбом. Сборник легких пьесок для детей. Подражание Шуману».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856d510152473dc97c46197e664be8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798" y="-33265"/>
            <a:ext cx="8686202" cy="5017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7196EFE-0C2F-45B6-8B8F-DE2039DF1D11}"/>
              </a:ext>
            </a:extLst>
          </p:cNvPr>
          <p:cNvSpPr/>
          <p:nvPr/>
        </p:nvSpPr>
        <p:spPr>
          <a:xfrm>
            <a:off x="2267744" y="5085184"/>
            <a:ext cx="6750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….люди ездили не в машинах, а на лошадях или в каретах. Мальчики играли не с машинками, а с деревянными лошадками и деревянными солдатиками, но девочкам так же, как и сейчас дарили красивые куклы в длинных бальных платьях…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8a3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3653857" cy="4131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0(14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16632"/>
            <a:ext cx="2733675" cy="309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00px-Kukly_2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3501008"/>
            <a:ext cx="4680080" cy="3118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nservator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833" y="1340357"/>
            <a:ext cx="8742333" cy="5174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B60291D-CEC8-4BC3-8B66-FF08F9173BA3}"/>
              </a:ext>
            </a:extLst>
          </p:cNvPr>
          <p:cNvSpPr/>
          <p:nvPr/>
        </p:nvSpPr>
        <p:spPr>
          <a:xfrm>
            <a:off x="539552" y="54868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sz="3600" b="1" i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Музыкальная консерватория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33786-image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4125066" cy="5094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8829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789040"/>
            <a:ext cx="356949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453A407-A01B-4E4F-90D3-B7F720702390}"/>
              </a:ext>
            </a:extLst>
          </p:cNvPr>
          <p:cNvSpPr/>
          <p:nvPr/>
        </p:nvSpPr>
        <p:spPr>
          <a:xfrm>
            <a:off x="1331640" y="623731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940"/>
              </a:spcBef>
              <a:spcAft>
                <a:spcPts val="94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ирижёр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CEC4DD7-E8AF-416A-8A0B-9185D3060AE9}"/>
              </a:ext>
            </a:extLst>
          </p:cNvPr>
          <p:cNvSpPr/>
          <p:nvPr/>
        </p:nvSpPr>
        <p:spPr>
          <a:xfrm>
            <a:off x="4644008" y="1484784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YS Text"/>
              </a:rPr>
              <a:t>Дирижер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–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это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музыкант, который управляет оркестром или хором.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Этой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профессии необходимо учиться. Он управляет жестами, мимикой. У него в руках дирижерская палочка.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164</TotalTime>
  <Words>333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Знакомство с творчеством  П.И ЧАЙКОВСКОГО  </vt:lpstr>
      <vt:lpstr>Слайд 2</vt:lpstr>
      <vt:lpstr>Слайд 3</vt:lpstr>
      <vt:lpstr>             Пётр Ильич Чайковский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78</dc:creator>
  <cp:lastModifiedBy>78</cp:lastModifiedBy>
  <cp:revision>15</cp:revision>
  <dcterms:created xsi:type="dcterms:W3CDTF">2017-10-25T19:52:59Z</dcterms:created>
  <dcterms:modified xsi:type="dcterms:W3CDTF">2022-05-26T11:15:44Z</dcterms:modified>
</cp:coreProperties>
</file>