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AABA-183A-4D58-B543-B55C6B0A86B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D821-0D9F-42B3-9BD0-376AB23BC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57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AABA-183A-4D58-B543-B55C6B0A86B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D821-0D9F-42B3-9BD0-376AB23BC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11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AABA-183A-4D58-B543-B55C6B0A86B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D821-0D9F-42B3-9BD0-376AB23BC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124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AABA-183A-4D58-B543-B55C6B0A86B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D821-0D9F-42B3-9BD0-376AB23BC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901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AABA-183A-4D58-B543-B55C6B0A86B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D821-0D9F-42B3-9BD0-376AB23BC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07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AABA-183A-4D58-B543-B55C6B0A86B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D821-0D9F-42B3-9BD0-376AB23BC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429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AABA-183A-4D58-B543-B55C6B0A86B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D821-0D9F-42B3-9BD0-376AB23BC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53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AABA-183A-4D58-B543-B55C6B0A86B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D821-0D9F-42B3-9BD0-376AB23BC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790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AABA-183A-4D58-B543-B55C6B0A86B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D821-0D9F-42B3-9BD0-376AB23BC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51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AABA-183A-4D58-B543-B55C6B0A86B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D821-0D9F-42B3-9BD0-376AB23BC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875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0AABA-183A-4D58-B543-B55C6B0A86B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D821-0D9F-42B3-9BD0-376AB23BC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777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0AABA-183A-4D58-B543-B55C6B0A86B4}" type="datetimeFigureOut">
              <a:rPr lang="ru-RU" smtClean="0"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8D821-0D9F-42B3-9BD0-376AB23BC1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124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акета animated icon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70647" y="120593"/>
            <a:ext cx="66675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www.mrmita.com/APWORLD/1900-Present/files/imgFull-26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2587" y="1489435"/>
            <a:ext cx="2254250" cy="126746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374468" y="383177"/>
            <a:ext cx="396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Фамилия,имя</a:t>
            </a:r>
            <a:r>
              <a:rPr lang="ru-RU" dirty="0" smtClean="0"/>
              <a:t> , группа______________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162698" y="42879"/>
            <a:ext cx="2528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Тема «Холодная война»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48640" y="1097280"/>
            <a:ext cx="50386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1. Назовите </a:t>
            </a:r>
            <a:r>
              <a:rPr lang="ru-RU" smtClean="0"/>
              <a:t>два лагеря </a:t>
            </a:r>
            <a:r>
              <a:rPr lang="ru-RU" dirty="0"/>
              <a:t>времен Холодной войны?</a:t>
            </a:r>
          </a:p>
          <a:p>
            <a:endParaRPr lang="ru-RU" dirty="0"/>
          </a:p>
        </p:txBody>
      </p:sp>
      <p:pic>
        <p:nvPicPr>
          <p:cNvPr id="16" name="Рисунок 15" descr="https://ds05.infourok.ru/uploads/ex/04f7/0002c416-4d856cc8/img1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73233" y="3144438"/>
            <a:ext cx="2756807" cy="12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Стрелка вправо 22"/>
          <p:cNvSpPr/>
          <p:nvPr/>
        </p:nvSpPr>
        <p:spPr>
          <a:xfrm rot="10800000">
            <a:off x="4066903" y="142044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619279" y="145757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5" name="Таблица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005854"/>
              </p:ext>
            </p:extLst>
          </p:nvPr>
        </p:nvGraphicFramePr>
        <p:xfrm>
          <a:off x="246745" y="4562658"/>
          <a:ext cx="4104561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4078"/>
                <a:gridCol w="1132115"/>
                <a:gridCol w="2078368"/>
              </a:tblGrid>
              <a:tr h="336831">
                <a:tc>
                  <a:txBody>
                    <a:bodyPr/>
                    <a:lstStyle/>
                    <a:p>
                      <a:r>
                        <a:rPr lang="ru-RU" dirty="0" smtClean="0"/>
                        <a:t>Блок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68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Год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6831">
                <a:tc>
                  <a:txBody>
                    <a:bodyPr/>
                    <a:lstStyle/>
                    <a:p>
                      <a:r>
                        <a:rPr lang="ru-RU" dirty="0" smtClean="0"/>
                        <a:t>Участники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6831">
                <a:tc>
                  <a:txBody>
                    <a:bodyPr/>
                    <a:lstStyle/>
                    <a:p>
                      <a:r>
                        <a:rPr lang="ru-RU" dirty="0" smtClean="0"/>
                        <a:t>Цели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" name="Овал 25"/>
          <p:cNvSpPr/>
          <p:nvPr/>
        </p:nvSpPr>
        <p:spPr>
          <a:xfrm>
            <a:off x="104503" y="3305904"/>
            <a:ext cx="2220686" cy="7529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2. Заполните таблицу</a:t>
            </a:r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>
            <a:off x="1260567" y="4145280"/>
            <a:ext cx="45719" cy="2559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1262743" y="4171406"/>
            <a:ext cx="334944" cy="22978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940525" y="2821577"/>
            <a:ext cx="4406537" cy="32286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26" name="Picture 2" descr="https://i.ytimg.com/vi/35ZB_XU_TmU/maxresdefault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85" t="1947" r="40605"/>
          <a:stretch/>
        </p:blipFill>
        <p:spPr bwMode="auto">
          <a:xfrm>
            <a:off x="6670002" y="1570966"/>
            <a:ext cx="1210492" cy="2085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pinimg.com/originals/b9/00/08/b90008b5aa877ea54057fe09a5d5806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9267321" y="1542344"/>
            <a:ext cx="2160994" cy="144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s04.infourok.ru/uploads/ex/079b/0016d772-55dcf4f3/img25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2" t="13193" r="50463" b="44775"/>
          <a:stretch/>
        </p:blipFill>
        <p:spPr bwMode="auto">
          <a:xfrm>
            <a:off x="9706244" y="2855634"/>
            <a:ext cx="2485756" cy="170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" name="Овал 1023"/>
          <p:cNvSpPr/>
          <p:nvPr/>
        </p:nvSpPr>
        <p:spPr>
          <a:xfrm>
            <a:off x="6061167" y="120593"/>
            <a:ext cx="4650376" cy="14782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3.  Составьте и запишите три предложения  к каждой картинке, постарайтесь соблюдать хронологию событий Холодной войны</a:t>
            </a:r>
            <a:endParaRPr lang="ru-RU" dirty="0"/>
          </a:p>
        </p:txBody>
      </p:sp>
      <p:pic>
        <p:nvPicPr>
          <p:cNvPr id="1032" name="Picture 8" descr="https://im0-tub-ru.yandex.net/i?id=dad6bd80af01a297101849174e5c76f5-l&amp;n=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763" y="3809274"/>
            <a:ext cx="2053724" cy="1156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avatars.mds.yandex.net/get-zen_doc/3514290/pub_60c1da229b46d70830a760f3_60c1db87f7426b51834f51cd/scale_120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956" y="5118348"/>
            <a:ext cx="2178538" cy="1455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www.culture.ru/storage/images/55ecc5ab370d5088af272ab4d01b114c/e0a4e646fa670512068baa881b0b6bc9.jpe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3056" y="5198177"/>
            <a:ext cx="2371906" cy="148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81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43</Words>
  <Application>Microsoft Office PowerPoint</Application>
  <PresentationFormat>Широкоэкранный</PresentationFormat>
  <Paragraphs>9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Бошектуева Виктория Владимировна</dc:creator>
  <cp:lastModifiedBy>Бошектуева Виктория Владимировна</cp:lastModifiedBy>
  <cp:revision>3</cp:revision>
  <dcterms:created xsi:type="dcterms:W3CDTF">2022-03-24T08:05:45Z</dcterms:created>
  <dcterms:modified xsi:type="dcterms:W3CDTF">2022-03-24T08:32:46Z</dcterms:modified>
</cp:coreProperties>
</file>