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7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7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2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775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2233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906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187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899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288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738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407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7792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96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920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F73795-3BE1-429A-9441-C2D44CF245D4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1CD98-2D9D-4715-95A1-CDD1846E30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95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38306" y="439599"/>
            <a:ext cx="1171538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spc="50" dirty="0" err="1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Игротанцы</a:t>
            </a:r>
            <a:r>
              <a:rPr lang="ru-RU" sz="8000" b="1" spc="50" dirty="0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для малышей</a:t>
            </a:r>
          </a:p>
          <a:p>
            <a:pPr algn="ctr"/>
            <a:r>
              <a:rPr lang="ru-RU" sz="8000" b="1" spc="50" dirty="0" smtClean="0">
                <a:ln w="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4">
                    <a:lumMod val="50000"/>
                  </a:schemeClr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картотека</a:t>
            </a:r>
            <a:endParaRPr lang="ru-RU" sz="8000" b="1" spc="50" dirty="0">
              <a:ln w="0">
                <a:solidFill>
                  <a:schemeClr val="tx1">
                    <a:lumMod val="95000"/>
                    <a:lumOff val="5000"/>
                  </a:schemeClr>
                </a:solidFill>
              </a:ln>
              <a:solidFill>
                <a:schemeClr val="accent4">
                  <a:lumMod val="50000"/>
                </a:schemeClr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15362" name="Picture 2" descr="https://cdn4.vectorstock.com/i/1000x1000/24/03/little-baby-vector-2012403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50682" y="3148205"/>
            <a:ext cx="4605236" cy="3555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s://i.pinimg.com/originals/8f/d7/c1/8fd7c11043357117edb21e0ab16f29f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272" y="1716871"/>
            <a:ext cx="3350138" cy="4953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i.pinimg.com/originals/8f/d7/c1/8fd7c11043357117edb21e0ab16f29f3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8048" y="1931770"/>
            <a:ext cx="3331827" cy="4926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42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49686" y="970572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«Капельки» 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1. (дети бегают)  С неба капельки летели,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       В ручейки попасть хотели,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       И захватывая дух,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       Капельки упали - бух! (присели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)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 (2 раза): Капельки - прыг-прыг, (прыгают)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        Капельки - хлоп-хлоп, (хлопают)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Капельки - топ-топ-топ-топ-топ. (маршируют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)</a:t>
            </a: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 (бегут)   С неба капельки упали,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Ручейками побежали.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Побежали ручейки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И прозрачны, и легки.</a:t>
            </a:r>
            <a:endParaRPr lang="ru-RU" sz="1200" b="1" i="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9218" name="Picture 2" descr="https://moi-raskraski.ru/images/raskraski/nature/kaplya/moi-raskraski-kaplya-5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7636" y="1119301"/>
            <a:ext cx="4294415" cy="483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3240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857539" y="940003"/>
            <a:ext cx="71791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«Снежинки»</a:t>
            </a:r>
          </a:p>
          <a:p>
            <a:pPr algn="ctr"/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1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 Мы как снежинки по небу летим.  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Легкий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бег на носках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Кружимся и летим.                                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Кружение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Падать на землю совсем не хотим.     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Легкий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бег на носках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Кружимся и летим.                                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Кружение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 Но, если стихнет совсем ветерок,    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Собраться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 круг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Сядем мы все в кружок.                        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Присесть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 круг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Тихо сиди, дорогой мой дружок.         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 Пальчик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 губам: «Тихо»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Вот снова ветерок.                                   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Поднять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плавно руки вверх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3. Мы как снежинки по небу летим.    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Легкий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бег на носках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Кружимся и летим.                                 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Кружение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Падать на землю совсем не хотим.      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Легкий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бег на носках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Кружимся и летим.                                 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Кружение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42" name="Picture 2" descr="https://raskrasil.com/wp-content/uploads/Raskrasil.com-Snowflake-21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233" y="438151"/>
            <a:ext cx="4601306" cy="598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518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252107" y="452492"/>
            <a:ext cx="879021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«Снежные пирожки»</a:t>
            </a:r>
          </a:p>
          <a:p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Вступление – пляшут ручки (фонарики) или «ловим» с неба снежинки на ладошку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1. Лепим, лепим пирожки                                движение "лепим пирожки"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Со снежинками внутри,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Чтобы дедушку Мороза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Зайки угостить могли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Припев: Раз!                                                    хлоп в ладошки с одной стороны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Два!                                                                  хлоп в ладошки с другой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Пирожок!                                                         раскрываем ладошки, показываем пирожок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Только не растай, дружок!                             пальчиком грозим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2. Мы положим на ладошку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Нашу снежную лепешку -                              ладошками поглаживаем о ладошку, раскатываем тесто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Будем тесто мы месить,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Будем пирожки лепить -                                 энергично сжимаем пальчики "месим тесто"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3. Лепим, лепим пирожки                              движение "лепим пирожки"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Со снежинками внутри,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Чтобы дедушку Мороза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Зайки угостить могли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1268" name="Picture 4" descr="https://im0-tub-ru.yandex.net/i?id=dcef7444fd2ec051e5126c66ea0b407e-sr&amp;n=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9F9F9"/>
              </a:clrFrom>
              <a:clrTo>
                <a:srgbClr val="F9F9F9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03" y="2784022"/>
            <a:ext cx="2931204" cy="2898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8993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88201" y="335845"/>
            <a:ext cx="6577694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«Весёлые каблучки»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1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 Дружно за руки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взялись, Кругом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весело прошлись,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А веселый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каблучок,  Выбивает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да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!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(идем по кругу, взявшись за руки).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 Ай, да пальчики у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нас,  Тоже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все пустились в пляс,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А веселый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каблучок  Выбивает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да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!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(показываем `Фонарики`)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Проигрыш: Ручки на поясе. Топаем ножками.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3. Вот устали мы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плясать,  Лучше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сядем отдыхать,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А веселый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каблучок,  Выбивает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-да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!</a:t>
            </a:r>
            <a:r>
              <a:rPr lang="ru-RU" sz="12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садятся на пол)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4. Каблучок, ты,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каблучок,  Не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стучи, ты,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да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!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А веселый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каблучок  Выбивает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да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!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(Стучим пяточками, сидя на полу)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Проигрыш: Ручки на поясе. Топаем ножками.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5. Посидели и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встаем,  Снова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все плясать идем,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А веселый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каблучок  Выбивает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да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!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(встаем, беремся за руки)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6. И опять бежит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вперед  Наш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веселый хоровод,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А веселый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каблучок  Выбивает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да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чок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!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(Идем по кругу, взявшись за руки)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Проигрыш. Топаем ножками.</a:t>
            </a:r>
            <a:endParaRPr lang="ru-RU" sz="1200" b="1" i="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2290" name="Picture 2" descr="https://pcdn.meowcoloring.com/pic/raskraska-obuv-19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411" y="1706336"/>
            <a:ext cx="5014685" cy="3761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6546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7007679" y="171035"/>
            <a:ext cx="3532414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«Берёзонька»</a:t>
            </a:r>
            <a:endParaRPr lang="ru-RU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1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 Мы вокруг берёзки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Хороводом стали.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Яркие платочки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Высоко подняли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</a:p>
          <a:p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 Ты, берёзка, посмотри,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Это пляшут малыши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!</a:t>
            </a:r>
          </a:p>
          <a:p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 Мы вокруг берёзки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Весело гуляли.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Весело гуляли,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Ножками шагали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</a:p>
          <a:p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3. Мы с тобой, берёзка,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Поиграем в прятки.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Отгадай. Берёзка,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Где же все ребятки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?</a:t>
            </a:r>
          </a:p>
          <a:p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4. А теперь, берёзка,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Нам пора проститься.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Нам пора проститься,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Низко поклониться.</a:t>
            </a:r>
            <a:endParaRPr lang="ru-RU" b="1" i="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3314" name="Picture 2" descr="https://camodelkin.ru/wp-content/uploads/image24-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1314" y="171035"/>
            <a:ext cx="3694893" cy="6667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2713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856515" y="0"/>
            <a:ext cx="6096000" cy="692497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«Парный танец»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Каждый куплет повторяется 2 раза.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1. Наши детки в пары встали,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Дружно вместе приседали.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(ПРУЖИНКА)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Припев:  Да, да, да, да! (ХЛОПАЮТ)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Вот какая красота! (ФОНАРИКИ)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Да, да, да, да! (ХЛОПАЮТ)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Вот какая красота! (ФОНАРИКИ)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Проигрыш – кружатся парами</a:t>
            </a:r>
            <a:b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 Наши детки в пары встали,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Дружно ножками стучали.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(ПРИТОПЫ)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3. Наши детки в пары встали,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Дружно ручками плясали.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(МОТОРЧИКИ СПРАВА, СЛЕВА)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4. Наши детки в пары встали,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Дружно ножки выставляли.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(ВЫСТАВЛЯЮТ НОЖКИ поочередно)</a:t>
            </a:r>
            <a:endParaRPr lang="ru-RU" sz="1200" b="1" i="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14338" name="Picture 2" descr="https://avatars.mds.yandex.net/get-altay/1784631/2a00000169eaa04f8d1f2bb826eafa4b9682/XXL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242"/>
          <a:stretch/>
        </p:blipFill>
        <p:spPr bwMode="auto">
          <a:xfrm>
            <a:off x="225125" y="759278"/>
            <a:ext cx="5012601" cy="5331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689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5318620" y="228961"/>
            <a:ext cx="7765311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«У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тебя, у меня…» 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  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1.У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меня, у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тебя   Звонкие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хладошки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У меня, у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тебя, Как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пружинки, ножки.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Мы с тобой, мы с тобой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Шлеп, шлеп, шлеп, шлеп (по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коленочкам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Мы с тобой, мы с тобой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Прыг-скок, прыг-скок.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2.У меня, у тебя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Глазки, словно пуговки, (соединить большой и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указательн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пальцы в кольцо)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У меня, у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тебя  Губки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словно,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клюковки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Мы с тобой глазками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Хлоп, хлоп, хлоп, хлоп,( показать руками `клювики`)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Мы с тобой губками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Чмок, чмок, чмок, чмок. (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поцелуйчики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3.У меня, у тебя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Чудо-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локоточки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,(ручки на пояс, выполняя `пружинку`)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У меня, у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тебя   Острые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носочки.(вытягивание носочка)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Мы с тобой, мы с тобой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Хоп, хоп, хоп, хоп! (`крылышки`)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Мы с тобой, мы с тобой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Прыг-скок,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прыг-скок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!</a:t>
            </a:r>
          </a:p>
        </p:txBody>
      </p:sp>
      <p:pic>
        <p:nvPicPr>
          <p:cNvPr id="1026" name="Picture 2" descr="https://3.bp.blogspot.com/-M4qF-xboKts/XzxzL4sACsI/AAAAAAAB3Wk/Nr5a8d6Gyi8zctLXUlL_aQ8LAluEQC8uQCLcBGAsYHQ/s1600/Litso-Raskraska-Dlia-Detei-6646.jpg"/>
          <p:cNvPicPr>
            <a:picLocks noChangeAspect="1" noChangeArrowheads="1"/>
          </p:cNvPicPr>
          <p:nvPr/>
        </p:nvPicPr>
        <p:blipFill rotWithShape="1">
          <a:blip r:embed="rId2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75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3507"/>
          <a:stretch/>
        </p:blipFill>
        <p:spPr bwMode="auto">
          <a:xfrm>
            <a:off x="-398397" y="1389684"/>
            <a:ext cx="6351784" cy="4330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57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-244929" y="16328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652407" y="617489"/>
            <a:ext cx="6096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«Хоровод с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шариками».</a:t>
            </a:r>
          </a:p>
          <a:p>
            <a:pPr algn="ctr"/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1. Вот какой красивый шарик получили мы в подарок.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 Вот какой, вот какой красный, синий, голубой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</a:p>
          <a:p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 Мы поднимем шарик вверх так, чтоб был он выше всех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 Вот какой, вот какой красный, синий, голубой.</a:t>
            </a:r>
          </a:p>
          <a:p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3. Попляши над головой красный, синий, голубой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 Вот какой, вот какой красный, синий, голубой.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4. Об пол шариком стучу, потом шарик положу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 Вот какой, вот какой красный, синий, голубой.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5. Отдохнёт пусть шарик мой, красный, синий, голубой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 Вот какой, вот какой красный, синий, голубой.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6. С шариком вперёд бежим, и все весело кричим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</a:t>
            </a: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 Вот какой, вот какой красный, синий, голубой.</a:t>
            </a: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8812" y="1149291"/>
            <a:ext cx="4394783" cy="3662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988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725885" y="474345"/>
            <a:ext cx="6096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«Танец с игрушкой»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Вот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игрушечки мы взяли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И с игрушкой побежали. (бегут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)</a:t>
            </a:r>
          </a:p>
          <a:p>
            <a:pPr marL="228600" indent="-228600">
              <a:buAutoNum type="arabicPeriod"/>
            </a:pP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marL="180086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 Хороши, хороши,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Пляшут наши малыши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!</a:t>
            </a:r>
          </a:p>
          <a:p>
            <a:pPr marL="1800860"/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 Вот с игрушечкой мы встали,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Всем игрушку показали. (стоят лицом к зрителям, игрушку вертят перед собой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)</a:t>
            </a:r>
          </a:p>
          <a:p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marL="180086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3. Мы потопаем немножко,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Пусть попляшут наши ножки! (топают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)</a:t>
            </a:r>
          </a:p>
          <a:p>
            <a:pPr marL="1800860"/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4. Ты, игрушка, попляши,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Будут рады малыши! (присели, игрушка «пляшут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»)</a:t>
            </a:r>
          </a:p>
          <a:p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marL="1800860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5. Мы похлопаем немножко,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Веселее, наши крошки! (игрушка на полу, дети хлопают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)</a:t>
            </a:r>
          </a:p>
          <a:p>
            <a:pPr marL="1800860"/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6. Мы с игрушкой покружились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И гостям всем поклонились! (кружатся, кланяются)</a:t>
            </a:r>
            <a:endParaRPr lang="ru-RU" sz="1200" b="1" i="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3074" name="Picture 2" descr="https://2raskraski.ru/wp-content/uploads/mishka-53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403" y="297996"/>
            <a:ext cx="4868711" cy="626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66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148205" y="103725"/>
            <a:ext cx="11895589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«Чудо ложки»</a:t>
            </a:r>
          </a:p>
          <a:p>
            <a:pPr algn="ctr"/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1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 Приготовили ладошки,(повороты вправо-влево на весь куплет).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А в ладошках - чудо ложки.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Ручки озорные,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Ложки расписные (показывают ложки).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                 Припев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: 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(стучат в ложки)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                 Тук-тук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, перестук,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                   Покатился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звонкий стук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!   (2 раза)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endParaRPr lang="ru-RU" sz="1200" b="1" i="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80095" y="2544814"/>
            <a:ext cx="884928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 Мы стучать в них не устали, (повороты вправо-влево)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Даже ножки заплясали.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Ножки озорные,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Ложки расписные!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Припев:(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перетопы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)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marL="1800860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3.Прыгать мы умеем ловко, (повороты вправо-влево).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Пляшут ложки над головкой.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Ложки расписные,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Детки озорные!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 (прыжки на 2-х ногах).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marL="3601720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4.Что-то мы плясать устали,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Даже ложки замолчали.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Спрячем их за спинку,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Сделаем "пружинку" (прячут ложки).</a:t>
            </a:r>
            <a:b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 на слог "Ля" (выполняют "пружинку")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8" name="Picture 2" descr="https://sun9-43.userapi.com/impf/c855228/v855228304/233328/8u-RGyhr-Jc.jpg?size=604x340&amp;quality=96&amp;sign=6de9fb3b2b1c03d3f3fcc5fdd26fb3dc&amp;type=albu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88611">
            <a:off x="6824822" y="640619"/>
            <a:ext cx="57531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sun9-43.userapi.com/impf/c855228/v855228304/233328/8u-RGyhr-Jc.jpg?size=604x340&amp;quality=96&amp;sign=6de9fb3b2b1c03d3f3fcc5fdd26fb3dc&amp;type=album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473770">
            <a:off x="-543628" y="2928547"/>
            <a:ext cx="5753100" cy="3238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251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56678" y="197346"/>
            <a:ext cx="8466363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t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«Танец  с погремушками»</a:t>
            </a:r>
          </a:p>
          <a:p>
            <a:pPr algn="ctr" fontAlgn="t"/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marL="342900" indent="-342900" fontAlgn="t">
              <a:buAutoNum type="arabicPeriod"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Погремушки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, погремушки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-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вращают рукой с погремушкой на уровне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глаз)</a:t>
            </a:r>
          </a:p>
          <a:p>
            <a:pPr fontAlgn="t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Развесёлые игрушки. Будут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весело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играть, погремушкою шуршать.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проигрыш: звенят вверху.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  </a:t>
            </a:r>
          </a:p>
          <a:p>
            <a:pPr fontAlgn="t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 Погремушки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, погремушки -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fontAlgn="t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(вращают рукой с погремушкой на уровне глаз)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Развесёлые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игрушки.  Будем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ножку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выставлять, С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погремушкой танцевать.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проигрыш: выставляют ножку на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пяточку,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легко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ударяют.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fontAlgn="t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3. Погремушки, погремушки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-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вращают рукой с погремушкой на уровне глаз)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Развесёлые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игрушки.  Мы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немножко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посидим, По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коленкам постучим.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проигрыш: стучат по коленкам погремушкой.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fontAlgn="t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4. Погремушки, погремушки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-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вращают рукой с погремушкой на уровне глаз)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Развесёлые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игрушки. По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ладошке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постучим, Всех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гостей повеселим.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проигрыш: стучат погремушкой по ладошке.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fontAlgn="t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5. Погремушки, погремушки -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fontAlgn="t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(вращают рукой с погремушкой на уровне глаз)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Развесёлые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игрушки.  Вы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устали все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немножко,  Отдохните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на ладошке.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проигрыш: держат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погремушки, накрыв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ладошкой, покачивая.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fontAlgn="t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6. Погремушки, погремушки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-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(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вращают рукой с погремушкой на уровне глаз)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Развесёлые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игрушки. К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своим мамам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подбежали, Погремушки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показали.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Проигрыш: подбегают к мамам,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вращают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 погремушкой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перед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собой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6" name="Picture 6" descr="https://childtoys.ru/wp-content/uploads/2017/04/baby-rattle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657" y="930728"/>
            <a:ext cx="3151672" cy="53948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202919" y="1099002"/>
            <a:ext cx="668383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«Пляска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с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колокольчиками».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algn="ctr"/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1:Колокольчик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мой красивый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Небольшой, небольшой.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Колокольчик мой красивый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Вот какой, вот какой – 2р.</a:t>
            </a: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                                 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2:А 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теперь наш колокольчик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                                 Не звенит, не звенит.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                                 Тихо, тихо на ладошке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                                                     Крепко спит, крепко спит. 2р.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endParaRPr lang="ru-RU" sz="12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3: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Все подняли колокольчик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Высоко, высоко.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Покружились, покружились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Мы легко, мы легко – 2р.</a:t>
            </a:r>
            <a:endParaRPr lang="ru-RU" sz="1200" b="1" i="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6146" name="Picture 2" descr="http://vse-raskraski.ru/assets/images/resources/629/raskraski-kolokolchik16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45" y="493939"/>
            <a:ext cx="4565650" cy="5870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383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636079" y="1132599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«Танец с цветами» 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algn="ctr"/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1. Вот цветочки побежали, с ними пляшут малыши.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Разноцветные цветочки, до чего же хороши.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 А теперь, дружок, давай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Ты цветочек поменяй. (меняются цветком).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 Вот цветочки покачались, с ними пляшут малыши.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Разноцветные цветочки, до чего же хороши.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Припев: А теперь, дружок, давай</a:t>
            </a:r>
            <a:b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Ты цветочек поменяй. (меняются цветком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).</a:t>
            </a:r>
          </a:p>
          <a:p>
            <a:endParaRPr lang="ru-RU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3. Вот цветочки покружились, с ними пляшут малыши.</a:t>
            </a:r>
            <a:b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Разноцветные цветочки, до чего же хороши.</a:t>
            </a:r>
            <a:b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Припев: А теперь, дружок, давай</a:t>
            </a:r>
            <a:b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</a:br>
            <a:r>
              <a:rPr lang="ru-RU" b="1" i="0" dirty="0" smtClean="0">
                <a:solidFill>
                  <a:schemeClr val="accent4">
                    <a:lumMod val="50000"/>
                  </a:schemeClr>
                </a:solidFill>
                <a:effectLst/>
                <a:latin typeface="Times New Roman" panose="02020603050405020304" pitchFamily="18" charset="0"/>
              </a:rPr>
              <a:t>Ты цветочек поменяй. (меняются цветком).</a:t>
            </a:r>
          </a:p>
        </p:txBody>
      </p:sp>
      <p:pic>
        <p:nvPicPr>
          <p:cNvPr id="7170" name="Picture 2" descr="https://auho.ru/sites/default/files/27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924" y="510132"/>
            <a:ext cx="4506232" cy="6013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0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7E1"/>
          </a:solidFill>
          <a:ln w="762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6763948" y="151179"/>
            <a:ext cx="4863193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«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Маленькие ножки</a:t>
            </a:r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»</a:t>
            </a:r>
            <a:endParaRPr lang="ru-RU" sz="20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</a:endParaRPr>
          </a:p>
          <a:p>
            <a:pPr algn="ctr"/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 </a:t>
            </a:r>
            <a:endParaRPr lang="ru-RU" sz="2000" b="1" i="0" dirty="0" smtClean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1</a:t>
            </a: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. Побежали по дорожке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Маленькие ножки.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Побежали по дорожке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Маленькие ножки.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2. А теперь шагаем,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Ножки поднимаем.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А теперь шагаем,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Ножки поднимаем.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3. Побежали, побежали,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Ой, как побежали.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Побежали, побежали,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Очень мы устали.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4. А теперь присядем,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Ноженьки погладим.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А теперь присядем,</a:t>
            </a:r>
            <a:b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</a:rPr>
              <a:t>Ноженьки погладим.</a:t>
            </a:r>
            <a:endParaRPr lang="ru-RU" sz="2000" b="1" i="0" dirty="0">
              <a:solidFill>
                <a:schemeClr val="accent4">
                  <a:lumMod val="50000"/>
                </a:schemeClr>
              </a:solidFill>
              <a:effectLst/>
              <a:latin typeface="Times New Roman" panose="02020603050405020304" pitchFamily="18" charset="0"/>
            </a:endParaRPr>
          </a:p>
        </p:txBody>
      </p:sp>
      <p:pic>
        <p:nvPicPr>
          <p:cNvPr id="8194" name="Picture 2" descr="http://clipart-library.com/images/6Tp5aoeac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730" y="1098207"/>
            <a:ext cx="6435139" cy="4935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35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368</Words>
  <Application>Microsoft Office PowerPoint</Application>
  <PresentationFormat>Широкоэкранный</PresentationFormat>
  <Paragraphs>119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20</cp:revision>
  <dcterms:created xsi:type="dcterms:W3CDTF">2021-05-24T18:03:37Z</dcterms:created>
  <dcterms:modified xsi:type="dcterms:W3CDTF">2021-05-24T19:34:26Z</dcterms:modified>
</cp:coreProperties>
</file>