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806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918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5688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513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1863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416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7319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703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05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316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417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359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812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26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518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571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B06D6-9EE7-4F9E-9D3D-5D69D853A89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838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1133342"/>
            <a:ext cx="8915399" cy="2485621"/>
          </a:xfrm>
        </p:spPr>
        <p:txBody>
          <a:bodyPr/>
          <a:lstStyle/>
          <a:p>
            <a:pPr algn="ctr"/>
            <a: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Презентация  НОД по художественному развитию в средней группе группе</a:t>
            </a:r>
            <a:b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Тема: «От потешки к развернутой игре»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 algn="ctr" fontAlgn="base">
              <a:spcAft>
                <a:spcPct val="0"/>
              </a:spcAft>
              <a:buClr>
                <a:srgbClr val="90C226"/>
              </a:buClr>
              <a:buSzPct val="80000"/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 МАДОУ д/с №125</a:t>
            </a:r>
          </a:p>
          <a:p>
            <a:pPr lvl="0" algn="ctr" fontAlgn="base">
              <a:spcAft>
                <a:spcPct val="0"/>
              </a:spcAft>
              <a:buClr>
                <a:srgbClr val="90C226"/>
              </a:buClr>
              <a:buSzPct val="80000"/>
            </a:pPr>
            <a:r>
              <a:rPr lang="ru-RU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Фидельман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Кристина Александровна</a:t>
            </a:r>
            <a:endParaRPr lang="ru-RU" sz="2800" dirty="0">
              <a:solidFill>
                <a:prstClr val="black">
                  <a:lumMod val="65000"/>
                  <a:lumOff val="3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1898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Попробуем нашу потешку сделать с движениями по кругу. Только не забываем ее произносить. А еще мы с вами попробуем ее пропеть.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941F92E9-6AFE-41D7-B7C3-383E9A3440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080" y="2133600"/>
            <a:ext cx="5037666" cy="3778250"/>
          </a:xfrm>
        </p:spPr>
      </p:pic>
    </p:spTree>
    <p:extLst>
      <p:ext uri="{BB962C8B-B14F-4D97-AF65-F5344CB8AC3E}">
        <p14:creationId xmlns:p14="http://schemas.microsoft.com/office/powerpoint/2010/main" val="1486442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Ребята, а давайте поиграем в игру с парашютом и конечно же нашей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совушкой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-совой.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7B26F702-C126-4017-9B69-9F0D6A50AD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096" y="1885362"/>
            <a:ext cx="4881817" cy="3661363"/>
          </a:xfrm>
        </p:spPr>
      </p:pic>
    </p:spTree>
    <p:extLst>
      <p:ext uri="{BB962C8B-B14F-4D97-AF65-F5344CB8AC3E}">
        <p14:creationId xmlns:p14="http://schemas.microsoft.com/office/powerpoint/2010/main" val="1637981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Заключительная часть.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Заключительная  попевка 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Досвидания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-Давайте ,мы с вами попрощаемся с нашей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Совушкой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-совой. Мы с ней поиграли, а также выучили замечательную потешку.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7634F155-9EF6-44C6-BF16-42F81CD29B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128" y="2376852"/>
            <a:ext cx="4433761" cy="3325321"/>
          </a:xfrm>
        </p:spPr>
      </p:pic>
    </p:spTree>
    <p:extLst>
      <p:ext uri="{BB962C8B-B14F-4D97-AF65-F5344CB8AC3E}">
        <p14:creationId xmlns:p14="http://schemas.microsoft.com/office/powerpoint/2010/main" val="1458391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музыкальным приветствием; развивать умение добавлять звучащие жесты и различные ритмы музыки, уметь делать динамические изменения (тихо-громко), темповые изменения; развивать ритмический слух, импровизационно-танцевальные навыки, познакомить детей с пальчиковой игрой.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атрибуты и оборудование, репертуар: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фортепиано; мультимедийная сопровождение - презентация с изображением </a:t>
            </a:r>
            <a:r>
              <a:rPr lang="ru-RU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совушки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-совы, сова игрушечная; попевка «Ах ты, Совушка-сова» (слова и музыка Е. Арсениной). Детские музыкальные инструменты.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3625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занятия</a:t>
            </a:r>
            <a:br>
              <a:rPr lang="ru-RU" dirty="0"/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Музыкально-ритмические упражнения.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свободным шагом входят в зал под мелодию песни В.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Шаинского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Чунга-Чанга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Закрепление движений в соответствии с характером музыки.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06660B4-94CB-4B9D-B7B1-DE9CDCB409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448" y="2123820"/>
            <a:ext cx="5622481" cy="3735165"/>
          </a:xfrm>
        </p:spPr>
      </p:pic>
    </p:spTree>
    <p:extLst>
      <p:ext uri="{BB962C8B-B14F-4D97-AF65-F5344CB8AC3E}">
        <p14:creationId xmlns:p14="http://schemas.microsoft.com/office/powerpoint/2010/main" val="303255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Распевание.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приветствует детей попевкой «Здравствуйте, ребята».</a:t>
            </a:r>
            <a:br>
              <a:rPr lang="ru-RU" dirty="0"/>
            </a:br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FC03CC50-CBF8-446B-BCA6-0D2B7AA32C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289" y="1856232"/>
            <a:ext cx="6337421" cy="3675888"/>
          </a:xfrm>
        </p:spPr>
      </p:pic>
    </p:spTree>
    <p:extLst>
      <p:ext uri="{BB962C8B-B14F-4D97-AF65-F5344CB8AC3E}">
        <p14:creationId xmlns:p14="http://schemas.microsoft.com/office/powerpoint/2010/main" val="2266425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Педагог: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теперь каждое наше с вами занятие будет начинаться с приветственной песенки. Каждый раз встречать и провожать вас будет наша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совушка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-сова. Итак,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совушка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уже пожелала вам доброго утра. Настал  ваш  черед  с  ним  поздороваться.  Что вы должны ей сказать? (Здравствуйте!)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5E660BB9-07C7-432D-BB7A-D8056BBFF2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447" y="2491019"/>
            <a:ext cx="5535105" cy="3598885"/>
          </a:xfrm>
        </p:spPr>
      </p:pic>
    </p:spTree>
    <p:extLst>
      <p:ext uri="{BB962C8B-B14F-4D97-AF65-F5344CB8AC3E}">
        <p14:creationId xmlns:p14="http://schemas.microsoft.com/office/powerpoint/2010/main" val="2232630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Педагог: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мы с вами послушаем потешку про Совушку –Сову. Также с вами поиграем в диалоге: 1-ю строчку произносит педагог, 2-ю – дети, и наоборот. Здесь же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добавлям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звучащие жесты и различные ритмы.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96939E30-1D22-403C-BF36-B813964E8F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128" y="2306139"/>
            <a:ext cx="5260785" cy="3701469"/>
          </a:xfrm>
        </p:spPr>
      </p:pic>
    </p:spTree>
    <p:extLst>
      <p:ext uri="{BB962C8B-B14F-4D97-AF65-F5344CB8AC3E}">
        <p14:creationId xmlns:p14="http://schemas.microsoft.com/office/powerpoint/2010/main" val="807435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Дальше мы с вами нашу потешку попробуем произнести с динамическими изменения (тихо-громко)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Еще с темповыми изменениями (быстро, медленно, с различными постепенными ускорениями)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A503AC46-313A-4318-B954-149B4494E9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2073110"/>
            <a:ext cx="5489385" cy="3779049"/>
          </a:xfrm>
        </p:spPr>
      </p:pic>
    </p:spTree>
    <p:extLst>
      <p:ext uri="{BB962C8B-B14F-4D97-AF65-F5344CB8AC3E}">
        <p14:creationId xmlns:p14="http://schemas.microsoft.com/office/powerpoint/2010/main" val="3587633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Пальчиковая игра.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учатся выполнять движения вместе с потешкой.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C46E9A58-CF81-48CC-AEC2-56D0BD3262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256" y="1988232"/>
            <a:ext cx="5231490" cy="3923618"/>
          </a:xfrm>
        </p:spPr>
      </p:pic>
    </p:spTree>
    <p:extLst>
      <p:ext uri="{BB962C8B-B14F-4D97-AF65-F5344CB8AC3E}">
        <p14:creationId xmlns:p14="http://schemas.microsoft.com/office/powerpoint/2010/main" val="3906598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Двигательные жесты.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Педагог: 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сейчас мы  вами ребята попробуем добавить двигательные жесты под нашу потешку.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F59D847A-7C96-4FC2-A0B3-23FA9A13BA3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2405261"/>
            <a:ext cx="4313237" cy="3234927"/>
          </a:xfrm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0EF0E67F-15A9-4DBF-8009-52EB0E51766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2397324"/>
            <a:ext cx="4313238" cy="3234928"/>
          </a:xfrm>
        </p:spPr>
      </p:pic>
    </p:spTree>
    <p:extLst>
      <p:ext uri="{BB962C8B-B14F-4D97-AF65-F5344CB8AC3E}">
        <p14:creationId xmlns:p14="http://schemas.microsoft.com/office/powerpoint/2010/main" val="319728610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224</TotalTime>
  <Words>396</Words>
  <Application>Microsoft Office PowerPoint</Application>
  <PresentationFormat>Широкоэкранный</PresentationFormat>
  <Paragraphs>14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Times New Roman</vt:lpstr>
      <vt:lpstr>Wingdings 3</vt:lpstr>
      <vt:lpstr>Легкий дым</vt:lpstr>
      <vt:lpstr>Презентация  НОД по художественному развитию в средней группе группе Тема: «От потешки к развернутой игре» </vt:lpstr>
      <vt:lpstr>Цели: познакомить с музыкальным приветствием; развивать умение добавлять звучащие жесты и различные ритмы музыки, уметь делать динамические изменения (тихо-громко), темповые изменения; развивать ритмический слух, импровизационно-танцевальные навыки, познакомить детей с пальчиковой игрой.  Основные атрибуты и оборудование, репертуар: фортепиано; мультимедийная сопровождение - презентация с изображением совушки-совы, сова игрушечная; попевка «Ах ты, Совушка-сова» (слова и музыка Е. Арсениной). Детские музыкальные инструменты. </vt:lpstr>
      <vt:lpstr>Ход занятия 1. Музыкально-ритмические упражнения. Дети свободным шагом входят в зал под мелодию песни В. Шаинского «Чунга-Чанга». Закрепление движений в соответствии с характером музыки. </vt:lpstr>
      <vt:lpstr>2. Распевание. Педагог приветствует детей попевкой «Здравствуйте, ребята». </vt:lpstr>
      <vt:lpstr>Педагог:  Ребята, теперь каждое наше с вами занятие будет начинаться с приветственной песенки. Каждый раз встречать и провожать вас будет наша совушка-сова. Итак, совушка уже пожелала вам доброго утра. Настал  ваш  черед  с  ним  поздороваться.  Что вы должны ей сказать? (Здравствуйте!)</vt:lpstr>
      <vt:lpstr>Педагог: Теперь мы с вами послушаем потешку про Совушку –Сову. Также с вами поиграем в диалоге: 1-ю строчку произносит педагог, 2-ю – дети, и наоборот. Здесь же добавлям звучащие жесты и различные ритмы.</vt:lpstr>
      <vt:lpstr>– Дальше мы с вами нашу потешку попробуем произнести с динамическими изменения (тихо-громко) - Еще с темповыми изменениями (быстро, медленно, с различными постепенными ускорениями)</vt:lpstr>
      <vt:lpstr>3. Пальчиковая игра. Ребята, учатся выполнять движения вместе с потешкой.</vt:lpstr>
      <vt:lpstr>4. Двигательные жесты. Педагог:  А сейчас мы  вами ребята попробуем добавить двигательные жесты под нашу потешку.</vt:lpstr>
      <vt:lpstr>– Попробуем нашу потешку сделать с движениями по кругу. Только не забываем ее произносить. А еще мы с вами попробуем ее пропеть.</vt:lpstr>
      <vt:lpstr>– Ребята, а давайте поиграем в игру с парашютом и конечно же нашей совушкой-совой.</vt:lpstr>
      <vt:lpstr>5. Заключительная часть.  Заключительная  попевка  «Досвидания».  -Давайте ,мы с вами попрощаемся с нашей Совушкой-совой. Мы с ней поиграли, а также выучили замечательную потешку.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НОД по художественному развитию в средней группе группе Тема: «Веселый петушок»</dc:title>
  <dc:creator>Пользователь</dc:creator>
  <cp:lastModifiedBy>Fidelman Andrei</cp:lastModifiedBy>
  <cp:revision>26</cp:revision>
  <dcterms:created xsi:type="dcterms:W3CDTF">2018-03-29T09:54:01Z</dcterms:created>
  <dcterms:modified xsi:type="dcterms:W3CDTF">2022-06-21T20:20:11Z</dcterms:modified>
</cp:coreProperties>
</file>