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26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51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4510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118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6523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542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98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742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800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8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14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57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9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4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54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9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C17F5-81C6-4527-B442-194C00E6F117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01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471750"/>
            <a:ext cx="8915399" cy="2029096"/>
          </a:xfrm>
        </p:spPr>
        <p:txBody>
          <a:bodyPr/>
          <a:lstStyle/>
          <a:p>
            <a:pPr algn="ctr"/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 НОД по художественному развитию в подготовительной  группе</a:t>
            </a:r>
            <a:b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«Мир музыки чудесной»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284617"/>
            <a:ext cx="8915399" cy="1419497"/>
          </a:xfrm>
        </p:spPr>
        <p:txBody>
          <a:bodyPr/>
          <a:lstStyle/>
          <a:p>
            <a:pPr lvl="0" algn="ctr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МАДОУ д/с №125</a:t>
            </a:r>
          </a:p>
          <a:p>
            <a:pPr lvl="0" algn="ctr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Фидельман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Кристина Александровна</a:t>
            </a:r>
            <a:endParaRPr lang="ru-RU" sz="2800" dirty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85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740230"/>
            <a:ext cx="8915399" cy="2133599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навыки осторожного шага и прыжков под музыку, умение точно передавать голосом чередование долгих и коротких звуков, удерживать интонацию на одном повторяющемся звуке; учить петь легким, звонким голосом; развивать голосовые возможности, умение танцевальной импровизации.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3344091"/>
            <a:ext cx="8915399" cy="1872343"/>
          </a:xfrm>
        </p:spPr>
        <p:txBody>
          <a:bodyPr>
            <a:normAutofit lnSpcReduction="10000"/>
          </a:bodyPr>
          <a:lstStyle/>
          <a:p>
            <a:pPr algn="just"/>
            <a:r>
              <a:rPr lang="x-none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Атрибуты, оборудование, репертуар: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«Осторожный шаг и прыжки» </a:t>
            </a:r>
          </a:p>
          <a:p>
            <a:pPr algn="just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Музыка Е. Тиличеевой), Упражнение для рук «Дождик». Музыка Н. Любарского, Песня «Самая Любимая , Родина моя», Песня «До свиданья, детский сад», Музыкальная игра «Ищи», игра с бубнами и лентами.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433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Музыкально-ритмические движения.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«Осторожный шаг и прыжки»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36C17826-02E3-475E-8946-8F9BC6DB0D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72" y="2177575"/>
            <a:ext cx="4423664" cy="3317748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39E3EF0-7A19-4F96-8F18-DBA49ECFDD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8" y="2180844"/>
            <a:ext cx="4423664" cy="331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61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>
              <a:lnSpc>
                <a:spcPct val="108000"/>
              </a:lnSpc>
              <a:spcAft>
                <a:spcPts val="0"/>
              </a:spcAft>
            </a:pPr>
            <a:r>
              <a:rPr lang="x-none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 Ребята, какой характер у музыки, под которую вы сейчас вошли в зал? </a:t>
            </a:r>
            <a:r>
              <a:rPr lang="x-none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(Характер музыки веселый, задорный, легкий.) </a:t>
            </a:r>
            <a:r>
              <a:rPr lang="x-none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Что можно делать под такую музыку: петь, маршировать, плясать, бегать, прыгать?</a:t>
            </a:r>
            <a:r>
              <a:rPr lang="x-none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x-none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Попробуйте изобразить.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 Итак, как вы заметили, характер музыки плясовой. Поэтому сейчас под нее будем выполнять одно из плясовых движений, которое называется «Осторожный шаг и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прыжки», а также упражнение «Дождик».</a:t>
            </a:r>
            <a:b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51AC55B7-3456-40B2-8230-85FF4F9596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147" y="2732024"/>
            <a:ext cx="5020437" cy="3765327"/>
          </a:xfrm>
        </p:spPr>
      </p:pic>
    </p:spTree>
    <p:extLst>
      <p:ext uri="{BB962C8B-B14F-4D97-AF65-F5344CB8AC3E}">
        <p14:creationId xmlns:p14="http://schemas.microsoft.com/office/powerpoint/2010/main" val="1646912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365760"/>
            <a:ext cx="8911687" cy="1539240"/>
          </a:xfrm>
        </p:spPr>
        <p:txBody>
          <a:bodyPr>
            <a:normAutofit fontScale="90000"/>
          </a:bodyPr>
          <a:lstStyle/>
          <a:p>
            <a:pPr indent="228600">
              <a:lnSpc>
                <a:spcPct val="108000"/>
              </a:lnSpc>
              <a:spcBef>
                <a:spcPts val="600"/>
              </a:spcBef>
              <a:spcAft>
                <a:spcPts val="300"/>
              </a:spcAft>
            </a:pP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2. Подготовка голосового аппарата к пению: попевка-приветствие, попевка-упражнение.</a:t>
            </a:r>
            <a:b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Задание усложняется: педагог пропевает первую часть фразы и знаком просит одного из детей продолжить; затем пропевает первую часть второй фразы, которую допевает другой ребенок. Подобное упражнение развивает внимание, владение интонацией, заставляет прислушиваться, оценивать пение своих товарищей и себя</a:t>
            </a:r>
            <a:r>
              <a:rPr lang="x-none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br>
              <a:rPr lang="ru-RU" sz="14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3E892D41-120B-4938-9A7E-83230B0FCB7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A41B222C-D92A-4A07-B584-8A945CA742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4270906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228600" algn="ctr">
              <a:lnSpc>
                <a:spcPct val="108000"/>
              </a:lnSpc>
              <a:spcBef>
                <a:spcPts val="600"/>
              </a:spcBef>
              <a:spcAft>
                <a:spcPts val="3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Поем знакомые п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есни «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Самая любимая, Родина моя», «До свиданья, детский сад»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650B6D45-EE89-4729-8CD0-490502FB3D5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773" y="1579063"/>
            <a:ext cx="5731827" cy="4298869"/>
          </a:xfrm>
        </p:spPr>
      </p:pic>
    </p:spTree>
    <p:extLst>
      <p:ext uri="{BB962C8B-B14F-4D97-AF65-F5344CB8AC3E}">
        <p14:creationId xmlns:p14="http://schemas.microsoft.com/office/powerpoint/2010/main" val="256172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228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4. Танцевальное творчество.</a:t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>Ребята танцуют знакомый танец «Рок-н-рол» , а также музыкально-танцевальную игру «Ищи».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15A7F551-A774-4731-968E-43B4B553853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60215538-D8D4-41C1-BDBA-FEB8F75F14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209199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228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4. 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Игра</a:t>
            </a: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>Проводим игру с бубнами и с лентами.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5E87681-71E1-4D6D-8414-91CABFDA78C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0BF85D85-4260-4D8D-A38F-D87908D0FC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1032231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5. Заключительная часть.</a:t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– Ребята, сегодня на занятии вы познакомились с новым упражнением. Как оно называется? Напойте мелодию, под которую выполняли данное упражнение. </a:t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i="1" dirty="0">
                <a:latin typeface="Times New Roman" panose="02020603050405020304" pitchFamily="18" charset="0"/>
                <a:ea typeface="Calibri" panose="020F0502020204030204" pitchFamily="34" charset="0"/>
              </a:rPr>
              <a:t>Исполняют прощальную попевку «До свидания». Выходят из зала</a:t>
            </a:r>
            <a:r>
              <a:rPr lang="ru-RU" sz="1800" i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F9DC848E-6C8E-4D29-B792-C63805B75F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C7B9A1A8-90F1-4E89-B925-419CF02AFF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9224922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76</TotalTime>
  <Words>383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Презентация  НОД по художественному развитию в подготовительной  группе Тема: «Мир музыки чудесной» </vt:lpstr>
      <vt:lpstr>Цели: закреплять навыки осторожного шага и прыжков под музыку, умение точно передавать голосом чередование долгих и коротких звуков, удерживать интонацию на одном повторяющемся звуке; учить петь легким, звонким голосом; развивать голосовые возможности, умение танцевальной импровизации.</vt:lpstr>
      <vt:lpstr>Ход занятия 1. Музыкально-ритмические движения. «Осторожный шаг и прыжки» </vt:lpstr>
      <vt:lpstr>– Ребята, какой характер у музыки, под которую вы сейчас вошли в зал? (Характер музыки веселый, задорный, легкий.) Что можно делать под такую музыку: петь, маршировать, плясать, бегать, прыгать? Попробуйте изобразить. – Итак, как вы заметили, характер музыки плясовой. Поэтому сейчас под нее будем выполнять одно из плясовых движений, которое называется «Осторожный шаг и  прыжки», а также упражнение «Дождик». </vt:lpstr>
      <vt:lpstr>2. Подготовка голосового аппарата к пению: попевка-приветствие, попевка-упражнение. Задание усложняется: педагог пропевает первую часть фразы и знаком просит одного из детей продолжить; затем пропевает первую часть второй фразы, которую допевает другой ребенок. Подобное упражнение развивает внимание, владение интонацией, заставляет прислушиваться, оценивать пение своих товарищей и себя. </vt:lpstr>
      <vt:lpstr>Поем знакомые песни «Самая любимая, Родина моя», «До свиданья, детский сад»</vt:lpstr>
      <vt:lpstr>4. Танцевальное творчество. Ребята танцуют знакомый танец «Рок-н-рол» , а также музыкально-танцевальную игру «Ищи». </vt:lpstr>
      <vt:lpstr>4. Игра. Проводим игру с бубнами и с лентами.</vt:lpstr>
      <vt:lpstr>5. Заключительная часть. – Ребята, сегодня на занятии вы познакомились с новым упражнением. Как оно называется? Напойте мелодию, под которую выполняли данное упражнение.  Исполняют прощальную попевку «До свидания». Выходят из зала.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НОД по художественному развитию в старшей группе Тема: «Осень»</dc:title>
  <dc:creator>Пользователь</dc:creator>
  <cp:lastModifiedBy>Fidelman Andrei</cp:lastModifiedBy>
  <cp:revision>10</cp:revision>
  <dcterms:created xsi:type="dcterms:W3CDTF">2018-03-30T09:13:41Z</dcterms:created>
  <dcterms:modified xsi:type="dcterms:W3CDTF">2022-06-21T21:00:21Z</dcterms:modified>
</cp:coreProperties>
</file>