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6858000" cy="9144000" type="screen4x3"/>
  <p:notesSz cx="6877050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CC3300"/>
    <a:srgbClr val="A50021"/>
    <a:srgbClr val="0066FF"/>
    <a:srgbClr val="CC0066"/>
    <a:srgbClr val="009900"/>
    <a:srgbClr val="FF6600"/>
    <a:srgbClr val="006600"/>
    <a:srgbClr val="0033CC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11" autoAdjust="0"/>
  </p:normalViewPr>
  <p:slideViewPr>
    <p:cSldViewPr>
      <p:cViewPr varScale="1">
        <p:scale>
          <a:sx n="62" d="100"/>
          <a:sy n="62" d="100"/>
        </p:scale>
        <p:origin x="2496" y="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828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82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772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038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067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90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421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210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73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61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9492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2226D-CAF8-4201-AE7F-D0A05F861702}" type="datetimeFigureOut">
              <a:rPr lang="ru-RU" smtClean="0"/>
              <a:t>25.07.2022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A4A6B-7F70-4C5B-8FCD-FA8FCCC6F0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670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9170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FE236B5-FBC9-4E82-A120-C042CD63FE9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" t="1247" r="1701" b="1104"/>
          <a:stretch/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911176-727A-435C-B51E-6FF34F8B01A3}"/>
              </a:ext>
            </a:extLst>
          </p:cNvPr>
          <p:cNvSpPr txBox="1"/>
          <p:nvPr/>
        </p:nvSpPr>
        <p:spPr>
          <a:xfrm flipH="1">
            <a:off x="476672" y="323528"/>
            <a:ext cx="6048672" cy="88331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660066"/>
                </a:solidFill>
                <a:latin typeface="Bookman Old Style" panose="02050604050505020204" pitchFamily="18" charset="0"/>
              </a:rPr>
              <a:t>                    Массаж биологически активных</a:t>
            </a:r>
          </a:p>
          <a:p>
            <a:pPr algn="ctr"/>
            <a:r>
              <a:rPr lang="ru-RU" b="1" i="1" dirty="0">
                <a:solidFill>
                  <a:srgbClr val="660066"/>
                </a:solidFill>
                <a:latin typeface="Bookman Old Style" panose="02050604050505020204" pitchFamily="18" charset="0"/>
              </a:rPr>
              <a:t>                   точек </a:t>
            </a:r>
            <a:r>
              <a:rPr lang="ru-RU" b="1" i="1" dirty="0">
                <a:solidFill>
                  <a:srgbClr val="FF6600"/>
                </a:solidFill>
                <a:latin typeface="Bookman Old Style" panose="02050604050505020204" pitchFamily="18" charset="0"/>
              </a:rPr>
              <a:t>«Солнышко»</a:t>
            </a:r>
          </a:p>
          <a:p>
            <a:pPr algn="just"/>
            <a:r>
              <a:rPr lang="ru-RU" b="1" i="1" dirty="0">
                <a:latin typeface="Bookman Old Style" panose="02050604050505020204" pitchFamily="18" charset="0"/>
              </a:rPr>
              <a:t>                      </a:t>
            </a:r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 способствует расслаблению мышц и</a:t>
            </a:r>
          </a:p>
          <a:p>
            <a:pPr algn="just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снятию эмоционального напряжения. </a:t>
            </a:r>
          </a:p>
          <a:p>
            <a:pPr algn="just"/>
            <a:r>
              <a:rPr lang="ru-RU" sz="1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Применяется он с  целью профилактики простудных заболеваний, повышения защитных свойств слизистых оболочек носа, гортани, бронхов и других органов. </a:t>
            </a:r>
          </a:p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1600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массажем надо потереть руки. Это оживит циркуляцию крови и согреет их. Указанные точки массируют мягкими движениями пальцев, слегка надавливая или </a:t>
            </a:r>
          </a:p>
          <a:p>
            <a:pPr algn="just"/>
            <a:r>
              <a:rPr lang="ru-RU" sz="1600" dirty="0">
                <a:solidFill>
                  <a:srgbClr val="CC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легко поглаживая.          </a:t>
            </a:r>
            <a:r>
              <a:rPr lang="ru-RU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Уважаемые родители! 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Попробуйте выполнить такой массаж вместе</a:t>
            </a:r>
          </a:p>
          <a:p>
            <a:pPr algn="just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своим ребенком, они вам все покажут!</a:t>
            </a:r>
            <a:endParaRPr lang="ru-RU" b="1" i="1" dirty="0">
              <a:solidFill>
                <a:srgbClr val="002060"/>
              </a:solidFill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утром рано встало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(поднять руки вверх)</a:t>
            </a:r>
          </a:p>
          <a:p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детишек приласкало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(погладить себя по голове)</a:t>
            </a:r>
          </a:p>
          <a:p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 грудку,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(гладить грудь кулачками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сверху- вниз)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 шейку,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(поглаживать ладонями 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шею мягкими движениями сверху вниз)</a:t>
            </a:r>
          </a:p>
          <a:p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 носик, 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(растирать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указательными пальцами  «крылья носа»)</a:t>
            </a:r>
          </a:p>
          <a:p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 лобик, 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(поставить ладошку козырьком и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растирать лоб вправо – влево)</a:t>
            </a:r>
          </a:p>
          <a:p>
            <a:endParaRPr lang="ru-RU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 ушки,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(раздвинуть указательный и </a:t>
            </a:r>
          </a:p>
          <a:p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пальцы, растирать точки перед и за ушами.)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 ручки 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(растирать ладони друг о друга)</a:t>
            </a:r>
          </a:p>
          <a:p>
            <a:pPr algn="ctr"/>
            <a:r>
              <a:rPr lang="ru-RU" sz="1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</a:t>
            </a:r>
          </a:p>
          <a:p>
            <a:pPr algn="r"/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уважением Наталья Николаевна.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4FA509-1DED-4E63-96DA-5CAEFECEEA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9" t="8263" r="19202" b="42125"/>
          <a:stretch/>
        </p:blipFill>
        <p:spPr>
          <a:xfrm>
            <a:off x="3806762" y="5940152"/>
            <a:ext cx="617211" cy="864096"/>
          </a:xfrm>
          <a:prstGeom prst="roundRect">
            <a:avLst/>
          </a:prstGeom>
          <a:ln w="12700">
            <a:solidFill>
              <a:srgbClr val="00990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EC192DE-59FB-4C1A-8229-08058A04CE2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9" t="9838" b="48733"/>
          <a:stretch/>
        </p:blipFill>
        <p:spPr>
          <a:xfrm>
            <a:off x="5489138" y="2702402"/>
            <a:ext cx="841510" cy="644524"/>
          </a:xfrm>
          <a:prstGeom prst="rect">
            <a:avLst/>
          </a:prstGeom>
          <a:ln w="12700">
            <a:solidFill>
              <a:srgbClr val="00660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398CB37-99DE-4821-99D9-C091BD82D47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75" b="47324"/>
          <a:stretch/>
        </p:blipFill>
        <p:spPr>
          <a:xfrm>
            <a:off x="5204299" y="3473409"/>
            <a:ext cx="1233566" cy="598709"/>
          </a:xfrm>
          <a:prstGeom prst="roundRect">
            <a:avLst/>
          </a:prstGeom>
          <a:ln w="12700">
            <a:solidFill>
              <a:srgbClr val="FF0000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A626AC1-8AD5-4A78-AAED-C074126039E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9" t="23469" b="32555"/>
          <a:stretch/>
        </p:blipFill>
        <p:spPr>
          <a:xfrm>
            <a:off x="5463430" y="4257517"/>
            <a:ext cx="827845" cy="684649"/>
          </a:xfrm>
          <a:prstGeom prst="round2DiagRect">
            <a:avLst/>
          </a:prstGeom>
          <a:ln w="12700">
            <a:solidFill>
              <a:srgbClr val="0066FF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F8107B7-234F-4533-89F5-4033ED2F52A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6" t="23624" r="9364" b="43301"/>
          <a:stretch/>
        </p:blipFill>
        <p:spPr>
          <a:xfrm>
            <a:off x="4290573" y="4683159"/>
            <a:ext cx="1038246" cy="720080"/>
          </a:xfrm>
          <a:prstGeom prst="round1Rect">
            <a:avLst/>
          </a:prstGeom>
          <a:ln w="12700">
            <a:solidFill>
              <a:srgbClr val="CC0066"/>
            </a:solidFill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32F90D2E-37DA-4023-808E-67BAC4B5F2F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97" b="53299"/>
          <a:stretch/>
        </p:blipFill>
        <p:spPr>
          <a:xfrm>
            <a:off x="4809696" y="5571217"/>
            <a:ext cx="1100197" cy="688557"/>
          </a:xfrm>
          <a:prstGeom prst="rect">
            <a:avLst/>
          </a:prstGeom>
          <a:ln w="12700">
            <a:solidFill>
              <a:srgbClr val="660066"/>
            </a:solidFill>
          </a:ln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A16AF4D5-F900-418C-ADB6-D55EF658C8F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09" t="26924" r="5634" b="46182"/>
          <a:stretch/>
        </p:blipFill>
        <p:spPr>
          <a:xfrm>
            <a:off x="4854465" y="6494197"/>
            <a:ext cx="1240927" cy="684650"/>
          </a:xfrm>
          <a:prstGeom prst="round2SameRect">
            <a:avLst/>
          </a:prstGeom>
          <a:ln w="12700">
            <a:solidFill>
              <a:srgbClr val="C00000"/>
            </a:solidFill>
          </a:ln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3263311F-7C10-410C-AE30-2CA43AD6520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80" b="24615"/>
          <a:stretch/>
        </p:blipFill>
        <p:spPr>
          <a:xfrm>
            <a:off x="5373642" y="7413270"/>
            <a:ext cx="1061510" cy="902141"/>
          </a:xfrm>
          <a:prstGeom prst="round2DiagRect">
            <a:avLst/>
          </a:prstGeom>
          <a:ln w="12700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699838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190</Words>
  <Application>Microsoft Office PowerPoint</Application>
  <PresentationFormat>Экран (4:3)</PresentationFormat>
  <Paragraphs>30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Bookman Old Style</vt:lpstr>
      <vt:lpstr>Calibri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LENOVO</cp:lastModifiedBy>
  <cp:revision>58</cp:revision>
  <cp:lastPrinted>2021-03-25T13:22:24Z</cp:lastPrinted>
  <dcterms:created xsi:type="dcterms:W3CDTF">2021-02-08T12:41:28Z</dcterms:created>
  <dcterms:modified xsi:type="dcterms:W3CDTF">2022-07-25T06:44:18Z</dcterms:modified>
</cp:coreProperties>
</file>