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8" r:id="rId5"/>
    <p:sldId id="260" r:id="rId6"/>
    <p:sldId id="269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9144000" cy="3168352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Формирование современной развивающей предметно-пространственной среды </a:t>
            </a:r>
            <a:br>
              <a:rPr lang="ru-RU" sz="3600" b="1" dirty="0">
                <a:solidFill>
                  <a:srgbClr val="C00000"/>
                </a:solidFill>
              </a:rPr>
            </a:br>
            <a:r>
              <a:rPr lang="ru-RU" sz="3600" b="1" dirty="0">
                <a:solidFill>
                  <a:srgbClr val="C00000"/>
                </a:solidFill>
              </a:rPr>
              <a:t>(создание интерактивных зон</a:t>
            </a:r>
            <a:r>
              <a:rPr lang="ru-RU" sz="3600" dirty="0">
                <a:solidFill>
                  <a:srgbClr val="C00000"/>
                </a:solidFill>
              </a:rPr>
              <a:t>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482722"/>
            <a:ext cx="7632847" cy="189860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Составитель: </a:t>
            </a:r>
            <a:r>
              <a:rPr lang="ru-RU" sz="2400" b="1" dirty="0" smtClean="0">
                <a:solidFill>
                  <a:srgbClr val="002060"/>
                </a:solidFill>
              </a:rPr>
              <a:t>воспитатель</a:t>
            </a:r>
            <a:endParaRPr lang="ru-RU" sz="2400" b="1" dirty="0">
              <a:solidFill>
                <a:srgbClr val="002060"/>
              </a:solidFill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</a:rPr>
              <a:t>МБДОУ №1 «Дружные ребята»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Величко Марина Анатольевна</a:t>
            </a:r>
            <a:endParaRPr lang="ru-RU" sz="1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543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9024" y="836711"/>
            <a:ext cx="878497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«Интерактивность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происходит от английского слова, которое в переводе означает «взаимодействие». Учитывая то, что участниками взаимодействия являются взрослый — ребенок (дети), ребенок — ребенок, интерактивность среды раскрывает характер и степень взаимодействия между ними, обратную связь. </a:t>
            </a:r>
          </a:p>
        </p:txBody>
      </p:sp>
    </p:spTree>
    <p:extLst>
      <p:ext uri="{BB962C8B-B14F-4D97-AF65-F5344CB8AC3E}">
        <p14:creationId xmlns:p14="http://schemas.microsoft.com/office/powerpoint/2010/main" val="4252203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881" y="332656"/>
            <a:ext cx="89289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Создание условий для полноценного развития дошкольников по всем образовательным областям, в соответствии с ФГОС, с конкретными особенностями и требованиями образовательной программы детского сада.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1141" y="2492896"/>
            <a:ext cx="882047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− Создать условия для творческого самовыражения,       проявления познавательной активности детей, атмосферу эмоционального комфорта. 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-Развивать коммуникативные умения: формулировать и убедительно доказывать свою точку зрения, позитивно оценивать свои творческие работы и работы других детей.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-Формировать положительную установку на участие в занятии, доброжелательное отношение к сверстникам и взрослым.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807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95499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Интерактивная зона - </a:t>
            </a:r>
            <a:r>
              <a:rPr lang="ru-RU" sz="2400" b="1" dirty="0">
                <a:solidFill>
                  <a:srgbClr val="002060"/>
                </a:solidFill>
              </a:rPr>
              <a:t>Интерактивная панель</a:t>
            </a:r>
            <a:r>
              <a:rPr lang="ru-RU" sz="2000" b="1" dirty="0"/>
              <a:t> </a:t>
            </a:r>
            <a:endParaRPr lang="ru-RU" sz="2000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0" r="25561"/>
          <a:stretch/>
        </p:blipFill>
        <p:spPr bwMode="auto">
          <a:xfrm>
            <a:off x="0" y="1084361"/>
            <a:ext cx="5494796" cy="443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5C5FBF7-67EF-44F5-AF35-B1B80258A5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1" t="9582" b="6951"/>
          <a:stretch/>
        </p:blipFill>
        <p:spPr>
          <a:xfrm>
            <a:off x="5566296" y="2571145"/>
            <a:ext cx="3577704" cy="4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022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1803"/>
            <a:ext cx="914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Интерактивная </a:t>
            </a:r>
            <a:r>
              <a:rPr lang="ru-RU" sz="2000" b="1" dirty="0">
                <a:solidFill>
                  <a:srgbClr val="FF0000"/>
                </a:solidFill>
              </a:rPr>
              <a:t>зона: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интерактивная стена – «Фиолетовый лес» (В. </a:t>
            </a:r>
            <a:r>
              <a:rPr lang="ru-RU" sz="2000" b="1" dirty="0" err="1">
                <a:solidFill>
                  <a:srgbClr val="002060"/>
                </a:solidFill>
              </a:rPr>
              <a:t>Воскобовича</a:t>
            </a:r>
            <a:r>
              <a:rPr lang="ru-RU" sz="2000" b="1" dirty="0">
                <a:solidFill>
                  <a:srgbClr val="002060"/>
                </a:solidFill>
              </a:rPr>
              <a:t>)</a:t>
            </a:r>
          </a:p>
          <a:p>
            <a:pPr algn="ctr"/>
            <a:endParaRPr lang="ru-RU" sz="2000" b="1" dirty="0">
              <a:solidFill>
                <a:srgbClr val="002060"/>
              </a:solidFill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Фрагменты развивающей игры «Осенний пейзаж - Волшебный лес»</a:t>
            </a:r>
          </a:p>
        </p:txBody>
      </p:sp>
      <p:pic>
        <p:nvPicPr>
          <p:cNvPr id="8" name="Рисунок 7" descr="E:\Фото коврограф , фиолет лес\IMG-20210603-WA000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78" y="1754946"/>
            <a:ext cx="7596844" cy="51030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9468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687" y="2492896"/>
            <a:ext cx="37811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rgbClr val="FF0000"/>
              </a:solidFill>
            </a:endParaRP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Интерактивная зона </a:t>
            </a:r>
            <a:r>
              <a:rPr lang="ru-RU" sz="2400" b="1" dirty="0">
                <a:solidFill>
                  <a:srgbClr val="002060"/>
                </a:solidFill>
              </a:rPr>
              <a:t>–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«</a:t>
            </a:r>
            <a:r>
              <a:rPr lang="ru-RU" sz="2400" b="1" dirty="0">
                <a:solidFill>
                  <a:srgbClr val="002060"/>
                </a:solidFill>
              </a:rPr>
              <a:t>Песочный планшет»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55" b="16958"/>
          <a:stretch/>
        </p:blipFill>
        <p:spPr bwMode="auto">
          <a:xfrm>
            <a:off x="3844401" y="260648"/>
            <a:ext cx="5299599" cy="6278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4466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1793289" y="1484784"/>
            <a:ext cx="6512511" cy="4030384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dirty="0">
                <a:solidFill>
                  <a:srgbClr val="FF0000"/>
                </a:solidFill>
              </a:rPr>
              <a:t>Спасибо </a:t>
            </a:r>
            <a:br>
              <a:rPr lang="ru-RU" altLang="ru-RU" dirty="0">
                <a:solidFill>
                  <a:srgbClr val="FF0000"/>
                </a:solidFill>
              </a:rPr>
            </a:br>
            <a:r>
              <a:rPr lang="ru-RU" altLang="ru-RU" dirty="0">
                <a:solidFill>
                  <a:srgbClr val="FF0000"/>
                </a:solidFill>
              </a:rPr>
              <a:t>за </a:t>
            </a:r>
            <a:br>
              <a:rPr lang="ru-RU" altLang="ru-RU" dirty="0">
                <a:solidFill>
                  <a:srgbClr val="FF0000"/>
                </a:solidFill>
              </a:rPr>
            </a:br>
            <a:r>
              <a:rPr lang="ru-RU" altLang="ru-RU" dirty="0">
                <a:solidFill>
                  <a:srgbClr val="FF0000"/>
                </a:solidFill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18406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60000"/>
    </mc:Choice>
    <mc:Fallback xmlns="">
      <p:transition spd="slow" advClick="0" advTm="6000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233</TotalTime>
  <Words>187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Формирование современной развивающей предметно-пространственной среды  (создание интерактивных зон)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2021-06-07T10:06:04Z</dcterms:created>
  <dcterms:modified xsi:type="dcterms:W3CDTF">2022-08-04T20:20:24Z</dcterms:modified>
</cp:coreProperties>
</file>