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9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«Кукла - оберег из </a:t>
            </a:r>
            <a:r>
              <a:rPr lang="ru-RU" b="1" dirty="0" smtClean="0">
                <a:solidFill>
                  <a:srgbClr val="FF0000"/>
                </a:solidFill>
              </a:rPr>
              <a:t>ниток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Воспитатель: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Андрецова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Н.Ю.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s://ped-kopilka.ru/upload/blogs/38540_f988be4693ed1d9d9a47bbdf65ad45d9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0518" y="1600200"/>
            <a:ext cx="1566482" cy="2275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248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наше время многим </a:t>
            </a:r>
            <a:r>
              <a:rPr lang="ru-RU" sz="2400" dirty="0" smtClean="0"/>
              <a:t>людям очень интересна сегодня история своего народа, диковинные обряды и национальные забавные игрушки.</a:t>
            </a:r>
            <a:br>
              <a:rPr lang="ru-RU" sz="2400" dirty="0" smtClean="0"/>
            </a:br>
            <a:r>
              <a:rPr lang="ru-RU" sz="2400" dirty="0" smtClean="0"/>
              <a:t>Среди них особое место занимает кукла, которая горячо любима детьми и по сей день, ведь она мягонькая, нарядная, теплая. И с ней столько ролевых игр можно придумать</a:t>
            </a:r>
            <a:r>
              <a:rPr lang="ru-RU" sz="2400" dirty="0" smtClean="0"/>
              <a:t>.</a:t>
            </a:r>
            <a:r>
              <a:rPr lang="ru-RU" sz="2400" dirty="0" smtClean="0"/>
              <a:t> </a:t>
            </a:r>
            <a:r>
              <a:rPr lang="ru-RU" sz="2400" dirty="0" smtClean="0"/>
              <a:t>Тряпичные </a:t>
            </a:r>
            <a:r>
              <a:rPr lang="ru-RU" sz="2400" dirty="0" smtClean="0"/>
              <a:t>и нитяные куклы вот уже много веков привлекают к себе внимание как оберег, хранящий в себе тепло человеческих рук и надежно защищающий от горестей и </a:t>
            </a:r>
            <a:r>
              <a:rPr lang="ru-RU" sz="2400" dirty="0" smtClean="0"/>
              <a:t>болезней. Куклу </a:t>
            </a:r>
            <a:r>
              <a:rPr lang="ru-RU" sz="2400" dirty="0" smtClean="0"/>
              <a:t>- самоделку можно использовать как украшение домашнего или выставочного интерьера, как подарочный сувенир.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772400" cy="574516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</a:t>
            </a:r>
            <a:r>
              <a:rPr lang="ru-RU" sz="2000" b="1" dirty="0" smtClean="0"/>
              <a:t>: </a:t>
            </a:r>
            <a:br>
              <a:rPr lang="ru-RU" sz="2000" b="1" dirty="0" smtClean="0"/>
            </a:br>
            <a:r>
              <a:rPr lang="ru-RU" sz="2000" dirty="0" smtClean="0"/>
              <a:t>формирование </a:t>
            </a:r>
            <a:r>
              <a:rPr lang="ru-RU" sz="2000" dirty="0" smtClean="0"/>
              <a:t>бережного отношения к народным традициям и обрядам.</a:t>
            </a:r>
            <a:br>
              <a:rPr lang="ru-RU" sz="2000" dirty="0" smtClean="0"/>
            </a:br>
            <a:r>
              <a:rPr lang="ru-RU" sz="2000" b="1" dirty="0" smtClean="0"/>
              <a:t>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образовательные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научить делать куклу из ниток;</a:t>
            </a:r>
            <a:br>
              <a:rPr lang="ru-RU" sz="2000" dirty="0" smtClean="0"/>
            </a:br>
            <a:r>
              <a:rPr lang="ru-RU" sz="2000" i="1" dirty="0" smtClean="0"/>
              <a:t>развивающие: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способствовать развитию эстетического вкуса, творческих способностей ,внимания, мелкой моторики рук;</a:t>
            </a:r>
            <a:br>
              <a:rPr lang="ru-RU" sz="2000" dirty="0" smtClean="0"/>
            </a:br>
            <a:r>
              <a:rPr lang="ru-RU" sz="2000" dirty="0" smtClean="0"/>
              <a:t>- пробудить желание заниматься прикладным творчеством;</a:t>
            </a:r>
            <a:br>
              <a:rPr lang="ru-RU" sz="2000" dirty="0" smtClean="0"/>
            </a:br>
            <a:r>
              <a:rPr lang="ru-RU" sz="2000" i="1" dirty="0" smtClean="0"/>
              <a:t>воспитательные: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воспитывать аккуратность, умение добиваться успешного достижения поставленной цели.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5867400" cy="32004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3047999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Пошаговый процесс изготовления </a:t>
            </a:r>
            <a:r>
              <a:rPr lang="ru-RU" b="1" dirty="0" smtClean="0">
                <a:solidFill>
                  <a:srgbClr val="FF0000"/>
                </a:solidFill>
              </a:rPr>
              <a:t>кукол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1.Берем </a:t>
            </a:r>
            <a:r>
              <a:rPr lang="ru-RU" dirty="0" smtClean="0"/>
              <a:t>пряжу бежевого цвета. Это будет голова и лицо куклы. Наматываем на прямоугольный предмет (книга, разделочная доска). Длина 15-18см. Делаем 30 витков вокруг ширины книги. Разрезаем с одной стороны намотки. Аккуратно снимаем.Складываем нити пополам. Разрезаем нити с другой стороны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2.Берем пряжу рыжего цвета. Это будут волосы куклы. Наматываем на прямоугольный предмет. Длина 20-22см.Делаем 50 витков вокруг длины книги. Разрезаем вначале одну часть намотки. Хорошо сложим вдвое, проверяем ,что бы была одинаковая длина .Разрезаем другую часть намотки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3.Берем разрезанную пряжу рыжего цвета. Вокруг этой пряжи обложим равномерно разрезанные части бежевой пряжи . Отступая примерно 2см обвяжем ниткой в 2оборота бежевого цвета весь пучок ниток. Туго завяжем. Переворачиваем бежевую пряжу.</a:t>
            </a:r>
            <a:endParaRPr lang="ru-RU" dirty="0"/>
          </a:p>
        </p:txBody>
      </p:sp>
      <p:pic>
        <p:nvPicPr>
          <p:cNvPr id="5124" name="Picture 4" descr="https://ped-kopilka.ru/upload/blogs/38540_d6ae2239539d6e0726bf665e9134ed8c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3810000"/>
            <a:ext cx="1828800" cy="1447800"/>
          </a:xfrm>
          <a:prstGeom prst="rect">
            <a:avLst/>
          </a:prstGeom>
          <a:noFill/>
        </p:spPr>
      </p:pic>
      <p:pic>
        <p:nvPicPr>
          <p:cNvPr id="5126" name="Picture 6" descr="https://ped-kopilka.ru/upload/blogs/38540_64d8195bb9e6d6ba909de68df0dee2a1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810000"/>
            <a:ext cx="1752599" cy="1524000"/>
          </a:xfrm>
          <a:prstGeom prst="rect">
            <a:avLst/>
          </a:prstGeom>
          <a:noFill/>
        </p:spPr>
      </p:pic>
      <p:pic>
        <p:nvPicPr>
          <p:cNvPr id="5128" name="Picture 8" descr="https://ped-kopilka.ru/upload/blogs/38540_0432d6ae48b52400d7a8817930b297c7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810000"/>
            <a:ext cx="2057400" cy="1542230"/>
          </a:xfrm>
          <a:prstGeom prst="rect">
            <a:avLst/>
          </a:prstGeom>
          <a:noFill/>
        </p:spPr>
      </p:pic>
      <p:pic>
        <p:nvPicPr>
          <p:cNvPr id="5130" name="Picture 10" descr="https://ped-kopilka.ru/upload/blogs/38540_f27dd4f9be331395ed542505d804305b.jp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3810000"/>
            <a:ext cx="21336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</a:t>
            </a:r>
            <a:r>
              <a:rPr lang="ru-RU" sz="2000" dirty="0" smtClean="0"/>
              <a:t>. В середину пучка кладем немного </a:t>
            </a:r>
            <a:r>
              <a:rPr lang="ru-RU" sz="2000" dirty="0" err="1" smtClean="0"/>
              <a:t>синтепона</a:t>
            </a:r>
            <a:r>
              <a:rPr lang="ru-RU" sz="2000" dirty="0" smtClean="0"/>
              <a:t>. Нити равномерно расправляем вокруг </a:t>
            </a:r>
            <a:r>
              <a:rPr lang="ru-RU" sz="2000" dirty="0" err="1" smtClean="0"/>
              <a:t>синтепона</a:t>
            </a:r>
            <a:r>
              <a:rPr lang="ru-RU" sz="2000" dirty="0" smtClean="0"/>
              <a:t>, делаем форму головы куклы. Завязываем вокруг ниткой бежевого цвета.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5.Пряжу рыжего цвета делим пополам. Заплетем 2 косички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https://ped-kopilka.ru/upload/blogs/38540_b10129628c1936c5ce05a836b1a149f8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962400"/>
            <a:ext cx="2514762" cy="1885069"/>
          </a:xfrm>
          <a:prstGeom prst="rect">
            <a:avLst/>
          </a:prstGeom>
          <a:noFill/>
        </p:spPr>
      </p:pic>
      <p:pic>
        <p:nvPicPr>
          <p:cNvPr id="4100" name="Picture 4" descr="https://ped-kopilka.ru/upload/blogs/38540_17e6e2438eac1a4323a9d75c8abbc813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962400"/>
            <a:ext cx="2514762" cy="1885069"/>
          </a:xfrm>
          <a:prstGeom prst="rect">
            <a:avLst/>
          </a:prstGeom>
          <a:noFill/>
        </p:spPr>
      </p:pic>
      <p:pic>
        <p:nvPicPr>
          <p:cNvPr id="4102" name="Picture 6" descr="https://ped-kopilka.ru/upload/blogs/38540_85fa90cee1c9bb5eeffa98917bdbafac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962400"/>
            <a:ext cx="2514600" cy="1884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6.Наматываем пряжу другого цвета. Я взяла </a:t>
            </a:r>
            <a:r>
              <a:rPr lang="ru-RU" sz="2000" dirty="0" err="1" smtClean="0"/>
              <a:t>розовый</a:t>
            </a:r>
            <a:r>
              <a:rPr lang="ru-RU" sz="2000" dirty="0" smtClean="0"/>
              <a:t> цвет. Делаем 50 витков на книгу .Длина намотки 20-22см. </a:t>
            </a:r>
            <a:br>
              <a:rPr lang="ru-RU" sz="2000" dirty="0" smtClean="0"/>
            </a:br>
            <a:r>
              <a:rPr lang="ru-RU" sz="2000" dirty="0" smtClean="0"/>
              <a:t> 7.Разрезаем пряжу с одной стороны. Складываем пополам. Выравниваем концы. Отступая 2см от концов пряжи ,туго завязываем ниткой того же цвета. Разрезаем с другой стороны. </a:t>
            </a:r>
            <a:br>
              <a:rPr lang="ru-RU" sz="2000" dirty="0" smtClean="0"/>
            </a:br>
            <a:r>
              <a:rPr lang="ru-RU" sz="2000" dirty="0" smtClean="0"/>
              <a:t> 8.Заплетаем слабо косичку. Завязываем концы косички, оставляя 2см.Мы изготовили руки - кофточку куклы.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https://ped-kopilka.ru/upload/blogs/38540_599cb5e1f008b3b830a6bb666dfc3aae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10000"/>
            <a:ext cx="3044825" cy="2282405"/>
          </a:xfrm>
          <a:prstGeom prst="rect">
            <a:avLst/>
          </a:prstGeom>
          <a:noFill/>
        </p:spPr>
      </p:pic>
      <p:pic>
        <p:nvPicPr>
          <p:cNvPr id="8" name="Picture 8" descr="https://ped-kopilka.ru/upload/blogs/38540_a8358e7eb3946fda22421cfac03ac04d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0"/>
            <a:ext cx="28194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rmAutofit/>
          </a:bodyPr>
          <a:lstStyle/>
          <a:p>
            <a:pPr algn="l" fontAlgn="base"/>
            <a:r>
              <a:rPr lang="ru-RU" sz="2200" dirty="0" smtClean="0"/>
              <a:t>9.Разделим пополам бежевую пряжу. В середину вставим </a:t>
            </a:r>
            <a:r>
              <a:rPr lang="ru-RU" sz="2200" dirty="0" err="1" smtClean="0"/>
              <a:t>ручки-кофточку</a:t>
            </a:r>
            <a:r>
              <a:rPr lang="ru-RU" sz="2200" dirty="0" smtClean="0"/>
              <a:t>. Завяжем бежевой ниткой талию куклы.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ped-kopilka.ru/upload/blogs/38540_470da4c45746d62c55c4218444ed4c6b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219200"/>
            <a:ext cx="3541416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206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МАСТЕР-КЛАСС</vt:lpstr>
      <vt:lpstr>В наше время многим людям очень интересна сегодня история своего народа, диковинные обряды и национальные забавные игрушки. Среди них особое место занимает кукла, которая горячо любима детьми и по сей день, ведь она мягонькая, нарядная, теплая. И с ней столько ролевых игр можно придумать. Тряпичные и нитяные куклы вот уже много веков привлекают к себе внимание как оберег, хранящий в себе тепло человеческих рук и надежно защищающий от горестей и болезней. Куклу - самоделку можно использовать как украшение домашнего или выставочного интерьера, как подарочный сувенир.</vt:lpstr>
      <vt:lpstr>Цель:  формирование бережного отношения к народным традициям и обрядам. Задачи: образовательные: - научить делать куклу из ниток; развивающие: - способствовать развитию эстетического вкуса, творческих способностей ,внимания, мелкой моторики рук; - пробудить желание заниматься прикладным творчеством; воспитательные: - воспитывать аккуратность, умение добиваться успешного достижения поставленной цели.   </vt:lpstr>
      <vt:lpstr>    </vt:lpstr>
      <vt:lpstr>   4. В середину пучка кладем немного синтепона. Нити равномерно расправляем вокруг синтепона, делаем форму головы куклы. Завязываем вокруг ниткой бежевого цвета.   5.Пряжу рыжего цвета делим пополам. Заплетем 2 косички.      </vt:lpstr>
      <vt:lpstr>6.Наматываем пряжу другого цвета. Я взяла розовый цвет. Делаем 50 витков на книгу .Длина намотки 20-22см.   7.Разрезаем пряжу с одной стороны. Складываем пополам. Выравниваем концы. Отступая 2см от концов пряжи ,туго завязываем ниткой того же цвета. Разрезаем с другой стороны.   8.Заплетаем слабо косичку. Завязываем концы косички, оставляя 2см.Мы изготовили руки - кофточку куклы. </vt:lpstr>
      <vt:lpstr>9.Разделим пополам бежевую пряжу. В середину вставим ручки-кофточку. Завяжем бежевой ниткой талию куклы.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33</cp:revision>
  <dcterms:created xsi:type="dcterms:W3CDTF">2017-11-26T08:05:00Z</dcterms:created>
  <dcterms:modified xsi:type="dcterms:W3CDTF">2022-08-14T12:17:36Z</dcterms:modified>
</cp:coreProperties>
</file>