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3" r:id="rId8"/>
    <p:sldId id="265" r:id="rId9"/>
    <p:sldId id="264" r:id="rId10"/>
    <p:sldId id="266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DCF4064-03C1-48F5-8777-62733535E347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544A09B-27C4-491F-A2B0-D187FCB7F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346565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39" y="5412296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</a:t>
            </a:r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младшего </a:t>
            </a:r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endParaRPr lang="ru-RU" alt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ДОУ № 11 «Созвездие»</a:t>
            </a:r>
          </a:p>
          <a:p>
            <a:pPr algn="ctr"/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 корпус «Мечта»)</a:t>
            </a:r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Карабанова Е.А.</a:t>
            </a:r>
            <a:endParaRPr lang="ru-RU" alt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32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вот наконец-то этот день настал! 9 мая 1945 стал днем окончательной победы над силами фашистской Германии. Отныне  9 мая ежегодно люди отмечают Великий День Победы.</a:t>
            </a:r>
            <a:endParaRPr lang="ru-RU" b="1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80263" y="4653136"/>
            <a:ext cx="46440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Те, кто сражался в те годы за нашу Родину, а также родители и дети каждый год несут цветы к могиле Неизвестного солдата и с гордо поднятой головой стоят в минуту молчания. День Победы- это праздник со слезами на глазах!</a:t>
            </a:r>
            <a:endParaRPr lang="ru-RU" b="1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804666" cy="4950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фото для экологии\48c4efd7-6777-480d-a3ae-91857d5300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16632"/>
            <a:ext cx="237914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фото для экологии\PHOTO-2022-07-23-12-07-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556792"/>
            <a:ext cx="199822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фото для экологии\49643622-23dc-4382-9e9e-adc3a249f86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564904"/>
            <a:ext cx="151216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561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 для экологии\374d50ff-4901-4455-9831-9443ab6ac1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542" y="0"/>
            <a:ext cx="9657589" cy="7503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561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6783" y="375931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деду за Победу!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Вечная память павшим солдатам!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Никто не забыт и ничто не забыто!</a:t>
            </a:r>
            <a:endParaRPr lang="ru-RU" sz="2000" b="1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3145" y="1398505"/>
            <a:ext cx="3828076" cy="534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509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44624"/>
            <a:ext cx="7543800" cy="914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Начало войны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249410" y="3923886"/>
            <a:ext cx="4038600" cy="18722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ru-RU" sz="18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22 июня 1941 года без объявления войны фашисты напали на нашу Родину. На  города посыпались бомбы, на нашу землю ступили вражеские фашистские солдаты.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87582"/>
            <a:ext cx="4178397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1916833"/>
            <a:ext cx="3641611" cy="49070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69777" y="5733256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Началась </a:t>
            </a:r>
          </a:p>
          <a:p>
            <a:pPr algn="ct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Великая Отечественная война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6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87" y="548680"/>
            <a:ext cx="3384376" cy="914400"/>
          </a:xfrm>
        </p:spPr>
        <p:txBody>
          <a:bodyPr/>
          <a:lstStyle/>
          <a:p>
            <a:r>
              <a:rPr lang="ru-RU" altLang="ru-RU" sz="18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altLang="ru-RU" sz="2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Все жители нашей страны, и старые и молодые  взяли оружие в руки и встали на защиту  Родины.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0"/>
            <a:ext cx="3358041" cy="48691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57018"/>
            <a:ext cx="3600400" cy="52009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25141" y="5859948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Наши солдаты эшелонами уходили защищать Родину, тогда еще не зная о том, что война не скоро закончится.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249350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3517656"/>
            <a:ext cx="4473695" cy="32583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295" y="43832"/>
            <a:ext cx="29523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 меня, и я вернусь.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очень жди,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Жди, когда наводят грусть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Желтые дожди,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Жди, когда снега метут,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Жди, когда жара,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Жди, когда других не ждут,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Позабыв вчера.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Жди, когда из дальних мест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Писем не придет,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Жди, когда уж надоест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Всем, кто вместе ждет.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 меня, и я вернусь,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желай добра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Всем, кто знает наизусть,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забыть пора.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поверят сын и мать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то, что нет меня,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друзья устанут ждать,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Сядут у огня,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Выпьют горькое вино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помин души...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Жди. И с ними заодно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Выпить не спеши.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Жди меня, и я вернусь,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смертям назло.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не ждал меня, тот пусть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Скажет: - Повезло.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понять, не ждавшим им,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среди огня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Ожиданием своим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спасла меня.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я выжил, будем знать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мы с тобой,-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 ты умела ждать,</a:t>
            </a:r>
            <a: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никто другой.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9362" y="221027"/>
            <a:ext cx="4489113" cy="313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899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6632"/>
            <a:ext cx="4462841" cy="24043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2371" y="86314"/>
            <a:ext cx="4448043" cy="24043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42377"/>
            <a:ext cx="3155637" cy="4198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7904" y="3573016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Солдаты сражались во имя мира и мечтали о будущем мире в передышках между боями, в тесных землянках и холодных окопах. Они верили, что мир, спасенный от фашизма, будет прекрасен.</a:t>
            </a:r>
          </a:p>
        </p:txBody>
      </p:sp>
    </p:spTree>
    <p:extLst>
      <p:ext uri="{BB962C8B-B14F-4D97-AF65-F5344CB8AC3E}">
        <p14:creationId xmlns:p14="http://schemas.microsoft.com/office/powerpoint/2010/main" xmlns="" val="39720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2421647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0"/>
            <a:ext cx="2722198" cy="35051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051209"/>
            <a:ext cx="3901440" cy="2758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612482"/>
            <a:ext cx="3177297" cy="31971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55776" y="692696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“Все для фронта, все для победы” — повсюду звучал девиз. А в тылу оставались женщины, старики, дети. Немало выпало испытаний на их долю. Они рыли окопы, вставали к станкам, гасили на крышах зажигательные бомбы</a:t>
            </a:r>
          </a:p>
        </p:txBody>
      </p:sp>
    </p:spTree>
    <p:extLst>
      <p:ext uri="{BB962C8B-B14F-4D97-AF65-F5344CB8AC3E}">
        <p14:creationId xmlns:p14="http://schemas.microsoft.com/office/powerpoint/2010/main" xmlns="" val="18512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476672"/>
            <a:ext cx="4968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8 сентября 1941 года, в продолжение наступления фашистской армии, был </a:t>
            </a: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захвачен</a:t>
            </a: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город Шлиссельбург, таким образом кольцо блокады замкнулось</a:t>
            </a:r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 Ленинград был окружен.</a:t>
            </a: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071287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Ужасный голод, суровую зиму и большие потери пережили жители блокадного Ленинграда</a:t>
            </a:r>
            <a:endParaRPr lang="ru-RU" b="1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2304" y="3025264"/>
            <a:ext cx="5121696" cy="38327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714875"/>
            <a:ext cx="2857500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6632"/>
            <a:ext cx="4022304" cy="275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95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9" y="0"/>
            <a:ext cx="36530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первых дней блокады своё опасное и героическое дело начала Дорога </a:t>
            </a:r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Жизни, которая проходила по Ладожскому озеру. По ней шли баржи с продовольствием,  а также машины с эвакуированными людьми.</a:t>
            </a:r>
          </a:p>
          <a:p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Несмотря ни на что, наш город выстоял и победил!</a:t>
            </a:r>
            <a:endParaRPr lang="ru-RU" b="1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4675"/>
            <a:ext cx="5486400" cy="3840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29808" y="3933056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"Слава и тебе, великий город, </a:t>
            </a:r>
            <a:b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Сливший воедино фронт и тыл. </a:t>
            </a:r>
            <a:b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небывалых трудностях который</a:t>
            </a:r>
            <a:b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Выстоял. Сражался. Победил"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9" y="3949284"/>
            <a:ext cx="3913069" cy="290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81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36" y="188640"/>
            <a:ext cx="55446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Коренным переломом стала Сталинградская битва</a:t>
            </a: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(17 июля 1942–2 февраля 1943 гг</a:t>
            </a:r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 </a:t>
            </a: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каждое здание, за каждую пядь земли бойцы стояли насмерть, обагряя их кровью</a:t>
            </a:r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 им удалось победить темные силы фашизма. Немецкие войска были разбиты, а у наших солдат появилась вера в скорейшее окончание войны.</a:t>
            </a:r>
            <a:endParaRPr lang="ru-RU" b="1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068960"/>
            <a:ext cx="9120391" cy="37890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5402" y="188640"/>
            <a:ext cx="3514989" cy="241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553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161</TotalTime>
  <Words>410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Базовая</vt:lpstr>
      <vt:lpstr>Слайд 1</vt:lpstr>
      <vt:lpstr>Начало войны</vt:lpstr>
      <vt:lpstr> Все жители нашей страны, и старые и молодые  взяли оружие в руки и встали на защиту  Родины.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User</cp:lastModifiedBy>
  <cp:revision>16</cp:revision>
  <dcterms:created xsi:type="dcterms:W3CDTF">2014-05-01T12:30:27Z</dcterms:created>
  <dcterms:modified xsi:type="dcterms:W3CDTF">2022-07-23T09:15:54Z</dcterms:modified>
</cp:coreProperties>
</file>