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2" r:id="rId4"/>
    <p:sldId id="261" r:id="rId5"/>
    <p:sldId id="262" r:id="rId6"/>
    <p:sldId id="276" r:id="rId7"/>
    <p:sldId id="268" r:id="rId8"/>
    <p:sldId id="282" r:id="rId9"/>
    <p:sldId id="277" r:id="rId10"/>
    <p:sldId id="28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2" autoAdjust="0"/>
    <p:restoredTop sz="94660"/>
  </p:normalViewPr>
  <p:slideViewPr>
    <p:cSldViewPr>
      <p:cViewPr>
        <p:scale>
          <a:sx n="71" d="100"/>
          <a:sy n="71" d="100"/>
        </p:scale>
        <p:origin x="-2784" y="-9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nonse\Desktop\&#1084;&#1072;&#1089;&#1083;&#1077;&#1085;&#1080;&#1094;&#1072;\maslenica-razrumjanymi_blinami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Масленица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nonse\Pictures\48972_bd9_big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maslenica-razrumjanymi_blinam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932040" y="4365104"/>
            <a:ext cx="28083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Карабанова Е.А.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115616" y="191925"/>
            <a:ext cx="669018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№11 «Созвездие»города Дубны Московской области корпус «Мечта»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Прощай масленица.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ru-RU" dirty="0" smtClean="0"/>
              <a:t>Зиму провожаем, Весну встречаем</a:t>
            </a:r>
            <a:r>
              <a:rPr lang="en-US" dirty="0" smtClean="0"/>
              <a:t>”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2050" name="Picture 2" descr="C:\Users\nonse\Pictures\prov_zi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429000"/>
            <a:ext cx="3744416" cy="3240359"/>
          </a:xfrm>
          <a:prstGeom prst="rect">
            <a:avLst/>
          </a:prstGeom>
          <a:noFill/>
        </p:spPr>
      </p:pic>
      <p:pic>
        <p:nvPicPr>
          <p:cNvPr id="2051" name="Picture 3" descr="C:\Users\nonse\Pictures\72217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429000"/>
            <a:ext cx="4558208" cy="3158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19256" cy="65293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Наша масленица ты широкая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 детский сад к нам пришла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 Весну принесла.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554162"/>
            <a:ext cx="8991600" cy="46111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Формировать интерес к русским народным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традициям  на примере ознакомления с праздником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Масленица.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Познакомить с детскими традициями праздника.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Обогащать духовный мир детей.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Россия богата своими традициями, передающие из поколения в поколение и масленица один из самых любимых всеми, народный праздник ,происходящий в конце Зимы, всегда отмечается ярко, шумно и весело, с блинами, ярмарками и скоморохами.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познание, музыка, коммуникация ,физическая культура, художественное творчество.</a:t>
            </a: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5122" name="Picture 2" descr="C:\Users\nonse\Pictures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941168"/>
            <a:ext cx="1728192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Масленица это проводы Зимы.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Этот праздник к нам  Идет раннею весною</a:t>
            </a:r>
          </a:p>
          <a:p>
            <a:r>
              <a:rPr lang="ru-RU" dirty="0" smtClean="0"/>
              <a:t>Сколько радостей несет  Он всегда с собою!</a:t>
            </a:r>
          </a:p>
          <a:p>
            <a:r>
              <a:rPr lang="ru-RU" dirty="0" smtClean="0"/>
              <a:t>Ледяные горы ждут  И снежок сверкает</a:t>
            </a:r>
          </a:p>
          <a:p>
            <a:r>
              <a:rPr lang="ru-RU" dirty="0" smtClean="0"/>
              <a:t>Санки с горок вниз бегут, Смех не умолкает</a:t>
            </a:r>
          </a:p>
          <a:p>
            <a:r>
              <a:rPr lang="ru-RU" dirty="0" smtClean="0"/>
              <a:t>Дома аромат блинов  празднично  чудесно</a:t>
            </a:r>
          </a:p>
          <a:p>
            <a:r>
              <a:rPr lang="ru-RU" dirty="0" smtClean="0"/>
              <a:t>На блины всех зовем будем есть их вместе.</a:t>
            </a:r>
            <a:endParaRPr lang="ru-RU" dirty="0"/>
          </a:p>
        </p:txBody>
      </p:sp>
      <p:pic>
        <p:nvPicPr>
          <p:cNvPr id="2050" name="Picture 2" descr="C:\Users\nonse\Pictures\maslenic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984085"/>
            <a:ext cx="2525876" cy="1793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Лучшие блинчики.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nonse\Pictures\maslenica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1628800"/>
            <a:ext cx="4176465" cy="2016224"/>
          </a:xfrm>
          <a:prstGeom prst="rect">
            <a:avLst/>
          </a:prstGeom>
          <a:noFill/>
        </p:spPr>
      </p:pic>
      <p:pic>
        <p:nvPicPr>
          <p:cNvPr id="3075" name="Picture 3" descr="C:\Users\nonse\Pictures\maslennyt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628799"/>
            <a:ext cx="4016290" cy="2016225"/>
          </a:xfrm>
          <a:prstGeom prst="rect">
            <a:avLst/>
          </a:prstGeom>
          <a:noFill/>
        </p:spPr>
      </p:pic>
      <p:pic>
        <p:nvPicPr>
          <p:cNvPr id="3077" name="Picture 5" descr="C:\Users\nonse\Pictures\images (8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645024"/>
            <a:ext cx="4176464" cy="2808312"/>
          </a:xfrm>
          <a:prstGeom prst="rect">
            <a:avLst/>
          </a:prstGeom>
          <a:noFill/>
        </p:spPr>
      </p:pic>
      <p:pic>
        <p:nvPicPr>
          <p:cNvPr id="3078" name="Picture 6" descr="C:\Users\nonse\Pictures\0038950_14236686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645024"/>
            <a:ext cx="4094827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Ой блины , </a:t>
            </a:r>
            <a:r>
              <a:rPr lang="ru-RU" dirty="0" err="1" smtClean="0">
                <a:solidFill>
                  <a:schemeClr val="tx1"/>
                </a:solidFill>
              </a:rPr>
              <a:t>блиночки</a:t>
            </a:r>
            <a:r>
              <a:rPr lang="ru-RU" dirty="0" smtClean="0">
                <a:solidFill>
                  <a:schemeClr val="tx1"/>
                </a:solidFill>
              </a:rPr>
              <a:t> мои…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Детям нравятся блины.</a:t>
            </a:r>
          </a:p>
          <a:p>
            <a:r>
              <a:rPr lang="ru-RU" dirty="0" smtClean="0"/>
              <a:t>До чего блины вкусны!</a:t>
            </a:r>
          </a:p>
          <a:p>
            <a:r>
              <a:rPr lang="ru-RU" dirty="0" smtClean="0"/>
              <a:t>Все на свате влюблены</a:t>
            </a:r>
          </a:p>
          <a:p>
            <a:r>
              <a:rPr lang="ru-RU" dirty="0" smtClean="0"/>
              <a:t>В аппетитные блины.</a:t>
            </a:r>
            <a:endParaRPr lang="ru-RU" dirty="0"/>
          </a:p>
        </p:txBody>
      </p:sp>
      <p:pic>
        <p:nvPicPr>
          <p:cNvPr id="4099" name="Picture 3" descr="C:\Users\nonse\Pictures\maslenica-dlja-detey-520x245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3120" y="3797836"/>
            <a:ext cx="7525344" cy="2907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Угощаемся блинчиками.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Блин румяный ,блин красивый</a:t>
            </a:r>
          </a:p>
          <a:p>
            <a:r>
              <a:rPr lang="ru-RU" dirty="0" smtClean="0"/>
              <a:t>Словно солнышко весной</a:t>
            </a:r>
          </a:p>
          <a:p>
            <a:r>
              <a:rPr lang="ru-RU" dirty="0" smtClean="0"/>
              <a:t>Пар такой всем сразу видно</a:t>
            </a:r>
          </a:p>
          <a:p>
            <a:r>
              <a:rPr lang="ru-RU" dirty="0" smtClean="0"/>
              <a:t>Что весна идет во двор.</a:t>
            </a:r>
            <a:endParaRPr lang="ru-RU" dirty="0"/>
          </a:p>
        </p:txBody>
      </p:sp>
      <p:pic>
        <p:nvPicPr>
          <p:cNvPr id="5122" name="Picture 2" descr="C:\Users\nonse\Pictures\1213433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1027" y="1196752"/>
            <a:ext cx="3662973" cy="3582507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3009273" y="3623577"/>
            <a:ext cx="2693406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Масленичные гуляния.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289" name="Picture 1" descr="C:\Users\User\Desktop\фото для экологии\PHOTO-2022-07-20-10-56-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12776"/>
            <a:ext cx="5245364" cy="3934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Масленица, Масленица</a:t>
            </a:r>
          </a:p>
          <a:p>
            <a:r>
              <a:rPr lang="ru-RU" dirty="0" smtClean="0"/>
              <a:t>Мы тобою хвалимся</a:t>
            </a:r>
          </a:p>
          <a:p>
            <a:r>
              <a:rPr lang="ru-RU" dirty="0" smtClean="0"/>
              <a:t>На горах катаемся</a:t>
            </a:r>
          </a:p>
          <a:p>
            <a:r>
              <a:rPr lang="ru-RU" dirty="0" smtClean="0"/>
              <a:t>Блинами объедаемся.</a:t>
            </a:r>
            <a:endParaRPr lang="ru-RU" dirty="0"/>
          </a:p>
        </p:txBody>
      </p:sp>
      <p:pic>
        <p:nvPicPr>
          <p:cNvPr id="11265" name="Picture 1" descr="C:\Users\User\Desktop\фото для экологии\PHOTO-2022-07-20-10-56-54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124744"/>
            <a:ext cx="3419872" cy="4559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User\Desktop\фото для экологии\PHOTO-2022-07-20-10-56-54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4021228" cy="3015921"/>
          </a:xfrm>
          <a:prstGeom prst="rect">
            <a:avLst/>
          </a:prstGeom>
          <a:noFill/>
        </p:spPr>
      </p:pic>
      <p:pic>
        <p:nvPicPr>
          <p:cNvPr id="10242" name="Picture 2" descr="C:\Users\User\Desktop\фото для экологии\PHOTO-2022-07-20-10-56-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996952"/>
            <a:ext cx="4104456" cy="3078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361</TotalTime>
  <Words>229</Words>
  <Application>Microsoft Office PowerPoint</Application>
  <PresentationFormat>Экран (4:3)</PresentationFormat>
  <Paragraphs>41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Масленица</vt:lpstr>
      <vt:lpstr>Наша масленица ты широкая  в детский сад к нам пришла и Весну принесла. </vt:lpstr>
      <vt:lpstr>Масленица это проводы Зимы.</vt:lpstr>
      <vt:lpstr>Лучшие блинчики.</vt:lpstr>
      <vt:lpstr>Ой блины , блиночки мои…  </vt:lpstr>
      <vt:lpstr>Угощаемся блинчиками.</vt:lpstr>
      <vt:lpstr>Масленичные гуляния.</vt:lpstr>
      <vt:lpstr>Слайд 8</vt:lpstr>
      <vt:lpstr>Слайд 9</vt:lpstr>
      <vt:lpstr>Прощай масленица.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nonse</dc:creator>
  <cp:lastModifiedBy>User</cp:lastModifiedBy>
  <cp:revision>45</cp:revision>
  <dcterms:created xsi:type="dcterms:W3CDTF">2017-02-21T15:22:17Z</dcterms:created>
  <dcterms:modified xsi:type="dcterms:W3CDTF">2022-07-23T10:59:56Z</dcterms:modified>
</cp:coreProperties>
</file>