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8" r:id="rId4"/>
    <p:sldId id="260" r:id="rId5"/>
    <p:sldId id="263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308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 descr="https://shareslide.ru/img/thumbs/ea0ca9e15a11df907388c6c7d8566b56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1" name="Picture 3" descr="C:\Users\Ирина\Downloads\ea0ca9e15a11df907388c6c7d8566b56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Downloads\3aea364629fbea90636f77d7005f86e7.jpg"/>
          <p:cNvPicPr>
            <a:picLocks noChangeAspect="1" noChangeArrowheads="1"/>
          </p:cNvPicPr>
          <p:nvPr/>
        </p:nvPicPr>
        <p:blipFill>
          <a:blip r:embed="rId2" cstate="print"/>
          <a:srcRect l="61812" t="21650" r="14563" b="42651"/>
          <a:stretch>
            <a:fillRect/>
          </a:stretch>
        </p:blipFill>
        <p:spPr bwMode="auto">
          <a:xfrm>
            <a:off x="6732240" y="1844824"/>
            <a:ext cx="2160240" cy="2664296"/>
          </a:xfrm>
          <a:prstGeom prst="rect">
            <a:avLst/>
          </a:prstGeom>
          <a:noFill/>
        </p:spPr>
      </p:pic>
      <p:pic>
        <p:nvPicPr>
          <p:cNvPr id="10" name="Picture 2" descr="C:\Users\Ирина\Downloads\3aea364629fbea90636f77d7005f86e7.jpg"/>
          <p:cNvPicPr>
            <a:picLocks noChangeAspect="1" noChangeArrowheads="1"/>
          </p:cNvPicPr>
          <p:nvPr/>
        </p:nvPicPr>
        <p:blipFill>
          <a:blip r:embed="rId2" cstate="print"/>
          <a:srcRect l="39671" t="21650" r="38279" b="43467"/>
          <a:stretch>
            <a:fillRect/>
          </a:stretch>
        </p:blipFill>
        <p:spPr bwMode="auto">
          <a:xfrm>
            <a:off x="4644008" y="1844824"/>
            <a:ext cx="2016224" cy="2664296"/>
          </a:xfrm>
          <a:prstGeom prst="rect">
            <a:avLst/>
          </a:prstGeom>
          <a:noFill/>
        </p:spPr>
      </p:pic>
      <p:pic>
        <p:nvPicPr>
          <p:cNvPr id="11" name="Picture 2" descr="C:\Users\Ирина\Downloads\3aea364629fbea90636f77d7005f86e7.jpg"/>
          <p:cNvPicPr>
            <a:picLocks noChangeAspect="1" noChangeArrowheads="1"/>
          </p:cNvPicPr>
          <p:nvPr/>
        </p:nvPicPr>
        <p:blipFill>
          <a:blip r:embed="rId2" cstate="print"/>
          <a:srcRect l="16138" t="21650" r="61208" b="43579"/>
          <a:stretch>
            <a:fillRect/>
          </a:stretch>
        </p:blipFill>
        <p:spPr bwMode="auto">
          <a:xfrm>
            <a:off x="323528" y="1844824"/>
            <a:ext cx="2071464" cy="2736304"/>
          </a:xfrm>
          <a:prstGeom prst="rect">
            <a:avLst/>
          </a:prstGeom>
          <a:noFill/>
        </p:spPr>
      </p:pic>
      <p:sp>
        <p:nvSpPr>
          <p:cNvPr id="1028" name="AutoShape 4" descr="http://xn------5cdcba9a8bhiqf4boq8n7b.xn--p1ai/images/200/194/3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xn------5cdcba9a8bhiqf4boq8n7b.xn--p1ai/images/200/194/3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Picture 2" descr="https://main-cdn.sbermegamarket.ru/big2/hlr-system/1663700416/100024292766b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5" y="1916832"/>
            <a:ext cx="1872209" cy="269262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AutoShape 4" descr="ÐÐ°ÑÑÐ¸Ð½ÐºÐ¸ Ð¿Ð¾ Ð·Ð°Ð¿ÑÐ¾ÑÑ Ð¼ÑÑÐ° ÐºÐ»Ð¸Ð¿Ð°ÑÑ Ð¿ÑÐ¾Ð·ÑÐ°ÑÐ½ÑÐ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6" name="AutoShape 10" descr="ÐÐ°ÑÑÐ¸Ð½ÐºÐ¸ Ð¿Ð¾ Ð·Ð°Ð¿ÑÐ¾ÑÑ Ð°ÑÑÑÐ° ÐºÐ»Ð¸Ð¿Ð°ÑÑ Ð¿ÑÐ¾Ð·ÑÐ°ÑÐ½ÑÐ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8" name="AutoShape 12" descr="ÐÐ°ÑÑÐ¸Ð½ÐºÐ¸ Ð¿Ð¾ Ð·Ð°Ð¿ÑÐ¾ÑÑ Ð°ÑÑÑÐ° ÐºÐ»Ð¸Ð¿Ð°ÑÑ Ð¿ÑÐ¾Ð·ÑÐ°ÑÐ½ÑÐ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0" name="AutoShape 14" descr="ÐÐ°ÑÑÐ¸Ð½ÐºÐ¸ Ð¿Ð¾ Ð·Ð°Ð¿ÑÐ¾ÑÑ Ð°ÑÑÑÐ° ÐºÐ»Ð¸Ð¿Ð°ÑÑ Ð¿ÑÐ¾Ð·ÑÐ°ÑÐ½ÑÐ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2" name="AutoShape 16" descr="ÐÐ°ÑÑÐ¸Ð½ÐºÐ¸ Ð¿Ð¾ Ð·Ð°Ð¿ÑÐ¾ÑÑ Ð°ÑÑÑÐ° ÐºÐ»Ð¸Ð¿Ð°ÑÑ Ð¿ÑÐ¾Ð·ÑÐ°ÑÐ½ÑÐ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4" name="AutoShape 18" descr="ÐÐ°ÑÑÐ¸Ð½ÐºÐ¸ Ð¿Ð¾ Ð·Ð°Ð¿ÑÐ¾ÑÑ Ð°ÑÑÑÐ° ÐºÐ»Ð¸Ð¿Ð°ÑÑ Ð¿ÑÐ¾Ð·ÑÐ°ÑÐ½ÑÐ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" name="Picture 2" descr="C:\Users\Ирина\Downloads\3aea364629fbea90636f77d7005f86e7.jpg"/>
          <p:cNvPicPr>
            <a:picLocks noChangeAspect="1" noChangeArrowheads="1"/>
          </p:cNvPicPr>
          <p:nvPr/>
        </p:nvPicPr>
        <p:blipFill>
          <a:blip r:embed="rId2" cstate="print"/>
          <a:srcRect l="39763" t="57349" r="37400" b="8001"/>
          <a:stretch>
            <a:fillRect/>
          </a:stretch>
        </p:blipFill>
        <p:spPr bwMode="auto">
          <a:xfrm>
            <a:off x="2411760" y="1628800"/>
            <a:ext cx="2088232" cy="2376264"/>
          </a:xfrm>
          <a:prstGeom prst="rect">
            <a:avLst/>
          </a:prstGeom>
          <a:noFill/>
        </p:spPr>
      </p:pic>
      <p:pic>
        <p:nvPicPr>
          <p:cNvPr id="17" name="Picture 2" descr="C:\Users\Ирина\Downloads\3aea364629fbea90636f77d7005f86e7.jpg"/>
          <p:cNvPicPr>
            <a:picLocks noChangeAspect="1" noChangeArrowheads="1"/>
          </p:cNvPicPr>
          <p:nvPr/>
        </p:nvPicPr>
        <p:blipFill>
          <a:blip r:embed="rId2" cstate="print"/>
          <a:srcRect l="16138" t="57349" r="61117" b="8001"/>
          <a:stretch>
            <a:fillRect/>
          </a:stretch>
        </p:blipFill>
        <p:spPr bwMode="auto">
          <a:xfrm>
            <a:off x="251520" y="1628800"/>
            <a:ext cx="2079848" cy="2376264"/>
          </a:xfrm>
          <a:prstGeom prst="rect">
            <a:avLst/>
          </a:prstGeom>
          <a:noFill/>
        </p:spPr>
      </p:pic>
      <p:pic>
        <p:nvPicPr>
          <p:cNvPr id="18" name="Picture 2" descr="C:\Users\Ирина\Downloads\3aea364629fbea90636f77d7005f86e7.jpg"/>
          <p:cNvPicPr>
            <a:picLocks noChangeAspect="1" noChangeArrowheads="1"/>
          </p:cNvPicPr>
          <p:nvPr/>
        </p:nvPicPr>
        <p:blipFill>
          <a:blip r:embed="rId2" cstate="print"/>
          <a:srcRect l="62600" t="57349" r="14563" b="8001"/>
          <a:stretch>
            <a:fillRect/>
          </a:stretch>
        </p:blipFill>
        <p:spPr bwMode="auto">
          <a:xfrm>
            <a:off x="4644008" y="1628800"/>
            <a:ext cx="2088232" cy="2376264"/>
          </a:xfrm>
          <a:prstGeom prst="rect">
            <a:avLst/>
          </a:prstGeom>
          <a:noFill/>
        </p:spPr>
      </p:pic>
      <p:pic>
        <p:nvPicPr>
          <p:cNvPr id="20" name="Picture 7" descr="C:\Users\Ирина\Downloads\39.jpg"/>
          <p:cNvPicPr>
            <a:picLocks noChangeAspect="1" noChangeArrowheads="1"/>
          </p:cNvPicPr>
          <p:nvPr/>
        </p:nvPicPr>
        <p:blipFill>
          <a:blip r:embed="rId3" cstate="print"/>
          <a:srcRect l="16822" r="14452"/>
          <a:stretch>
            <a:fillRect/>
          </a:stretch>
        </p:blipFill>
        <p:spPr bwMode="auto">
          <a:xfrm>
            <a:off x="6876256" y="1628800"/>
            <a:ext cx="2016224" cy="237626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 descr="ÐÐ°ÑÑÐ¸Ð½ÐºÐ¸ Ð¿Ð¾ Ð·Ð°Ð¿ÑÐ¾ÑÑ ÐºÐ»Ð¸Ð¿Ð°ÑÑ ÐºÑÐ²Ñ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ÐÐ°ÑÑÐ¸Ð½ÐºÐ¸ Ð¿Ð¾ Ð·Ð°Ð¿ÑÐ¾ÑÑ ÐºÐ»Ð¸Ð¿Ð°ÑÑ ÐºÑÐ²Ñ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ÐÐ°ÑÑÐ¸Ð½ÐºÐ¸ Ð¿Ð¾ Ð·Ð°Ð¿ÑÐ¾ÑÑ ÐºÐ»Ð¸Ð¿Ð°ÑÑ ÐºÑÐ±ÑÑ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4" name="AutoShape 14" descr="ÐÐ°ÑÑÐ¸Ð½ÐºÐ¸ Ð¿Ð¾ Ð·Ð°Ð¿ÑÐ¾ÑÑ ÐºÐ»Ð¸Ð¿Ð°ÑÑ Ð»Ð°Ð½Ð´ÑÑ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1" name="Picture 1" descr="C:\Users\Ирина\Downloads\2022-08-29_16-48-19.png"/>
          <p:cNvPicPr>
            <a:picLocks noChangeAspect="1" noChangeArrowheads="1"/>
          </p:cNvPicPr>
          <p:nvPr/>
        </p:nvPicPr>
        <p:blipFill>
          <a:blip r:embed="rId2" cstate="print"/>
          <a:srcRect l="16794" t="20469" r="71030" b="50000"/>
          <a:stretch>
            <a:fillRect/>
          </a:stretch>
        </p:blipFill>
        <p:spPr bwMode="auto">
          <a:xfrm>
            <a:off x="2987824" y="1844824"/>
            <a:ext cx="1800200" cy="2454818"/>
          </a:xfrm>
          <a:prstGeom prst="rect">
            <a:avLst/>
          </a:prstGeom>
          <a:noFill/>
        </p:spPr>
      </p:pic>
      <p:pic>
        <p:nvPicPr>
          <p:cNvPr id="16" name="Picture 1" descr="C:\Users\Ирина\Downloads\2022-08-29_16-48-19.png"/>
          <p:cNvPicPr>
            <a:picLocks noChangeAspect="1" noChangeArrowheads="1"/>
          </p:cNvPicPr>
          <p:nvPr/>
        </p:nvPicPr>
        <p:blipFill>
          <a:blip r:embed="rId2" cstate="print"/>
          <a:srcRect l="41698" t="20469" r="46126" b="50000"/>
          <a:stretch>
            <a:fillRect/>
          </a:stretch>
        </p:blipFill>
        <p:spPr bwMode="auto">
          <a:xfrm>
            <a:off x="7020272" y="1818640"/>
            <a:ext cx="1800200" cy="2454818"/>
          </a:xfrm>
          <a:prstGeom prst="rect">
            <a:avLst/>
          </a:prstGeom>
          <a:noFill/>
        </p:spPr>
      </p:pic>
      <p:pic>
        <p:nvPicPr>
          <p:cNvPr id="17" name="Picture 1" descr="C:\Users\Ирина\Downloads\2022-08-29_16-48-19.png"/>
          <p:cNvPicPr>
            <a:picLocks noChangeAspect="1" noChangeArrowheads="1"/>
          </p:cNvPicPr>
          <p:nvPr/>
        </p:nvPicPr>
        <p:blipFill>
          <a:blip r:embed="rId2" cstate="print"/>
          <a:srcRect l="28970" t="20469" r="58301" b="50000"/>
          <a:stretch>
            <a:fillRect/>
          </a:stretch>
        </p:blipFill>
        <p:spPr bwMode="auto">
          <a:xfrm>
            <a:off x="5004048" y="1894918"/>
            <a:ext cx="1800200" cy="2348086"/>
          </a:xfrm>
          <a:prstGeom prst="rect">
            <a:avLst/>
          </a:prstGeom>
          <a:noFill/>
        </p:spPr>
      </p:pic>
      <p:sp>
        <p:nvSpPr>
          <p:cNvPr id="5125" name="AutoShape 5" descr="https://pickimage.ru/wp-content/uploads/images/detskie/wintersports/zimnievidisporta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7" name="AutoShape 7" descr="https://pickimage.ru/wp-content/uploads/images/detskie/wintersports/zimnievidisporta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" name="Picture 8" descr="C:\Users\Ирина\Downloads\zimnievidisporta11.jpg"/>
          <p:cNvPicPr>
            <a:picLocks noChangeAspect="1" noChangeArrowheads="1"/>
          </p:cNvPicPr>
          <p:nvPr/>
        </p:nvPicPr>
        <p:blipFill>
          <a:blip r:embed="rId3" cstate="print"/>
          <a:srcRect l="61133" t="73499"/>
          <a:stretch>
            <a:fillRect/>
          </a:stretch>
        </p:blipFill>
        <p:spPr bwMode="auto">
          <a:xfrm>
            <a:off x="395536" y="1844824"/>
            <a:ext cx="2304256" cy="245212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ÐÐ°ÑÑÐ¸Ð½ÐºÐ¸ Ð¿Ð¾ Ð·Ð°Ð¿ÑÐ¾ÑÑ ÐºÐ»Ð¸Ð¿Ð°ÑÑ ÑÑÑÐ¾ÐµÐ¶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ÐÐ°ÑÑÐ¸Ð½ÐºÐ¸ Ð¿Ð¾ Ð·Ð°Ð¿ÑÐ¾ÑÑ ÐºÐ»Ð¸Ð¿Ð°ÑÑ Ð¿Ð¾Ð´Ð±ÐµÑÐµÐ·Ð¾Ð²Ð¸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ÐÐ°ÑÑÐ¸Ð½ÐºÐ¸ Ð¿Ð¾ Ð·Ð°Ð¿ÑÐ¾ÑÑ ÐºÐ»Ð¸Ð¿Ð°ÑÑ Ð¿Ð¾Ð´Ð±ÐµÑÐµÐ·Ð¾Ð²Ð¸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6" name="AutoShape 10" descr="ÐÐ°ÑÑÐ¸Ð½ÐºÐ¸ Ð¿Ð¾ Ð·Ð°Ð¿ÑÐ¾ÑÑ ÐºÐ»Ð¸Ð¿Ð°ÑÑ Ð¿Ð¾Ð´Ð±ÐµÑÐµÐ·Ð¾Ð²Ð¸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8" name="AutoShape 12" descr="ÐÐ°ÑÑÐ¸Ð½ÐºÐ¸ Ð¿Ð¾ Ð·Ð°Ð¿ÑÐ¾ÑÑ ÐºÐ»Ð¸Ð¿Ð°ÑÑ Ð¿Ð¾Ð´Ð±ÐµÑÐµÐ·Ð¾Ð²Ð¸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0" name="AutoShape 14" descr="ÐÐ°ÑÑÐ¸Ð½ÐºÐ¸ Ð¿Ð¾ Ð·Ð°Ð¿ÑÐ¾ÑÑ ÐºÐ»Ð¸Ð¿Ð°ÑÑ Ð¿Ð¾Ð´Ð±ÐµÑÐµÐ·Ð¾Ð²Ð¸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2" name="AutoShape 16" descr="ÐÐ°ÑÑÐ¸Ð½ÐºÐ¸ Ð¿Ð¾ Ð·Ð°Ð¿ÑÐ¾ÑÑ ÐºÐ»Ð¸Ð¿Ð°ÑÑ Ð¿Ð¾Ð´Ð±ÐµÑÐµÐ·Ð¾Ð²Ð¸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4" name="AutoShape 18" descr="ÐÐ°ÑÑÐ¸Ð½ÐºÐ¸ Ð¿Ð¾ Ð·Ð°Ð¿ÑÐ¾ÑÑ ÐºÐ»Ð¸Ð¿Ð°ÑÑ Ð¿Ð¾Ð´Ð±ÐµÑÐµÐ·Ð¾Ð²Ð¸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" name="Picture 1" descr="C:\Users\Ирина\Downloads\2022-08-29_16-48-19.png"/>
          <p:cNvPicPr>
            <a:picLocks noChangeAspect="1" noChangeArrowheads="1"/>
          </p:cNvPicPr>
          <p:nvPr/>
        </p:nvPicPr>
        <p:blipFill>
          <a:blip r:embed="rId2" cstate="print"/>
          <a:srcRect l="16794" t="51968" r="45573" b="16532"/>
          <a:stretch>
            <a:fillRect/>
          </a:stretch>
        </p:blipFill>
        <p:spPr bwMode="auto">
          <a:xfrm>
            <a:off x="323528" y="1747401"/>
            <a:ext cx="5472608" cy="2473687"/>
          </a:xfrm>
          <a:prstGeom prst="rect">
            <a:avLst/>
          </a:prstGeom>
          <a:noFill/>
        </p:spPr>
      </p:pic>
      <p:pic>
        <p:nvPicPr>
          <p:cNvPr id="19" name="Picture 8" descr="C:\Users\Ирина\Downloads\zimnievidisporta11.jpg"/>
          <p:cNvPicPr>
            <a:picLocks noChangeAspect="1" noChangeArrowheads="1"/>
          </p:cNvPicPr>
          <p:nvPr/>
        </p:nvPicPr>
        <p:blipFill>
          <a:blip r:embed="rId3" cstate="print"/>
          <a:srcRect l="55817" t="73499"/>
          <a:stretch>
            <a:fillRect/>
          </a:stretch>
        </p:blipFill>
        <p:spPr bwMode="auto">
          <a:xfrm>
            <a:off x="5652120" y="1700808"/>
            <a:ext cx="3247594" cy="253752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2143108" y="4857760"/>
            <a:ext cx="44291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62" name="Picture 10" descr="http://www.nicheapex.com/wp-content/uploads/2015/08/Thumbs-Up-Smiley-CLEAR-250px-Shadow-WEB-PNG8-NOIN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071546"/>
            <a:ext cx="3714776" cy="37147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Ирина</cp:lastModifiedBy>
  <cp:revision>14</cp:revision>
  <dcterms:created xsi:type="dcterms:W3CDTF">2018-05-07T07:38:23Z</dcterms:created>
  <dcterms:modified xsi:type="dcterms:W3CDTF">2022-08-29T13:58:45Z</dcterms:modified>
</cp:coreProperties>
</file>