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0" r:id="rId5"/>
    <p:sldId id="265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152399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МАСТЕР-КЛАСС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438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Изготовление д</a:t>
            </a:r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идактических игр </a:t>
            </a:r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из теста </a:t>
            </a:r>
            <a:endParaRPr lang="ru-RU" b="1" dirty="0" smtClean="0">
              <a:solidFill>
                <a:srgbClr val="7030A0"/>
              </a:solidFill>
              <a:latin typeface="Franklin Gothic Heavy" pitchFamily="34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для</a:t>
            </a:r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детей младшего дошкольного </a:t>
            </a:r>
            <a:r>
              <a:rPr lang="ru-RU" b="1" dirty="0" smtClean="0">
                <a:solidFill>
                  <a:srgbClr val="7030A0"/>
                </a:solidFill>
                <a:latin typeface="Franklin Gothic Heavy" pitchFamily="34" charset="0"/>
              </a:rPr>
              <a:t>возраста</a:t>
            </a:r>
            <a:endParaRPr lang="ru-RU" b="1" dirty="0" smtClean="0">
              <a:solidFill>
                <a:srgbClr val="7030A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rgbClr val="002060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rgbClr val="002060"/>
                </a:solidFill>
                <a:latin typeface="Franklin Gothic Heavy" pitchFamily="34" charset="0"/>
              </a:rPr>
              <a:t> Н.Ю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953000"/>
            <a:ext cx="1981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553200" cy="350520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Цель: </a:t>
            </a:r>
            <a:r>
              <a:rPr lang="ru-RU" sz="2000" b="1" dirty="0" smtClean="0"/>
              <a:t>распространение и передача педагогического опыта, обучение приемам изготовления дидактических </a:t>
            </a:r>
            <a:r>
              <a:rPr lang="ru-RU" sz="2000" b="1" dirty="0" smtClean="0"/>
              <a:t>игр из теста для лепки.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Задачи: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 Повышение профессионального мастерства педагогов;</a:t>
            </a:r>
            <a:br>
              <a:rPr lang="ru-RU" sz="2000" b="1" dirty="0" smtClean="0"/>
            </a:br>
            <a:r>
              <a:rPr lang="ru-RU" sz="2000" b="1" dirty="0" smtClean="0"/>
              <a:t>- Знакомство педагогов и родителей с приемами изготовления дидактических </a:t>
            </a:r>
            <a:r>
              <a:rPr lang="ru-RU" sz="2000" b="1" dirty="0" smtClean="0"/>
              <a:t>игр из теста для лепки.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5867400" cy="28956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Для изготовления нам потребуется: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- </a:t>
            </a:r>
            <a:r>
              <a:rPr lang="ru-RU" sz="1800" b="1" dirty="0" smtClean="0"/>
              <a:t>Тесто</a:t>
            </a:r>
            <a:r>
              <a:rPr lang="ru-RU" sz="1800" b="1" dirty="0" smtClean="0"/>
              <a:t> </a:t>
            </a:r>
            <a:r>
              <a:rPr lang="ru-RU" sz="1800" b="1" dirty="0" smtClean="0"/>
              <a:t>для лепки.</a:t>
            </a:r>
            <a:br>
              <a:rPr lang="ru-RU" sz="18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0"/>
            <a:ext cx="4572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r>
              <a:rPr lang="en-US" sz="2400" b="1" dirty="0" smtClean="0">
                <a:solidFill>
                  <a:srgbClr val="FF0000"/>
                </a:solidFill>
              </a:rPr>
              <a:t>/</a:t>
            </a:r>
            <a:r>
              <a:rPr lang="ru-RU" sz="2400" b="1" dirty="0" smtClean="0">
                <a:solidFill>
                  <a:srgbClr val="FF0000"/>
                </a:solidFill>
              </a:rPr>
              <a:t>и «Подбери к кастрюле крышку»,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Д</a:t>
            </a:r>
            <a:r>
              <a:rPr lang="en-US" sz="2400" b="1" dirty="0" smtClean="0">
                <a:solidFill>
                  <a:srgbClr val="FF0000"/>
                </a:solidFill>
              </a:rPr>
              <a:t>/</a:t>
            </a:r>
            <a:r>
              <a:rPr lang="ru-RU" sz="2400" b="1" dirty="0" smtClean="0">
                <a:solidFill>
                  <a:srgbClr val="FF0000"/>
                </a:solidFill>
              </a:rPr>
              <a:t>и «Подбери к кружке блюдце»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290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76400"/>
            <a:ext cx="403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290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371600"/>
            <a:ext cx="6934200" cy="1676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Д</a:t>
            </a:r>
            <a:r>
              <a:rPr lang="en-US" sz="2000" b="1" dirty="0" smtClean="0">
                <a:solidFill>
                  <a:srgbClr val="FF0000"/>
                </a:solidFill>
              </a:rPr>
              <a:t>/</a:t>
            </a:r>
            <a:r>
              <a:rPr lang="ru-RU" sz="2000" b="1" dirty="0" smtClean="0">
                <a:solidFill>
                  <a:srgbClr val="FF0000"/>
                </a:solidFill>
              </a:rPr>
              <a:t>и «СОБЕРИ ПИРАМИДКУ»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542" y="3200401"/>
            <a:ext cx="3684058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0842" y="3200401"/>
            <a:ext cx="3569758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371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Наши дидактические игры готовы!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819400"/>
            <a:ext cx="5029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28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МАСТЕР-КЛАСС</vt:lpstr>
      <vt:lpstr> Цель: распространение и передача педагогического опыта, обучение приемам изготовления дидактических игр из теста для лепки. Задачи: - Повышение профессионального мастерства педагогов; - Знакомство педагогов и родителей с приемами изготовления дидактических игр из теста для лепки. </vt:lpstr>
      <vt:lpstr>  Для изготовления нам потребуется: - Тесто для лепки.  </vt:lpstr>
      <vt:lpstr> Д/и «Подбери к кастрюле крышку»,  Д/и «Подбери к кружке блюдце»</vt:lpstr>
      <vt:lpstr>Д/и «СОБЕРИ ПИРАМИДКУ»</vt:lpstr>
      <vt:lpstr>Наши дидактические игры готовы!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25</cp:revision>
  <dcterms:created xsi:type="dcterms:W3CDTF">2017-11-26T08:05:00Z</dcterms:created>
  <dcterms:modified xsi:type="dcterms:W3CDTF">2022-09-14T06:45:10Z</dcterms:modified>
</cp:coreProperties>
</file>