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8666" y="5875075"/>
            <a:ext cx="4400560" cy="982925"/>
          </a:xfrm>
        </p:spPr>
        <p:txBody>
          <a:bodyPr/>
          <a:lstStyle/>
          <a:p>
            <a:pPr algn="r"/>
            <a:r>
              <a:rPr lang="ru-RU" dirty="0" smtClean="0"/>
              <a:t>Старшая группа</a:t>
            </a:r>
          </a:p>
          <a:p>
            <a:pPr algn="r"/>
            <a:r>
              <a:rPr lang="ru-RU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52206"/>
            <a:ext cx="5652120" cy="23042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Презентация на тему: «Дымковская слобода»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420888"/>
            <a:ext cx="4914195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1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Дымковская игрушка появилась в селе Дымково, что на низком берегу реки Вятки.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5451211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861047"/>
            <a:ext cx="4608512" cy="2886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96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8760271" cy="13281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Вот такие игрушки выходят из рук мастериц. Их делают из глины, потом обжигают в печи и раскрашивают.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518"/>
            <a:ext cx="2658280" cy="352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548348"/>
            <a:ext cx="24482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Дымковская карусель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3089376" cy="308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27658" y="4581128"/>
            <a:ext cx="208823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Барышня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164" y="2626453"/>
            <a:ext cx="2932012" cy="3909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20272" y="1916832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Индюк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93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Дымковские игрушки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06003"/>
            <a:ext cx="2592288" cy="388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6237312"/>
            <a:ext cx="208823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Петушок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242737"/>
            <a:ext cx="2529947" cy="353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flipH="1">
            <a:off x="3851920" y="4973216"/>
            <a:ext cx="1368152" cy="513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Конь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052875"/>
            <a:ext cx="2892226" cy="3616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04248" y="2276872"/>
            <a:ext cx="201622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Барин с барышней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1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86964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57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Дымковские узоры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523875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484784"/>
            <a:ext cx="2451678" cy="4382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33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Декоративная аппликация «Дымковские игрушки». Конспект НОД во 2 младшей  группе. Воспитателям детских садов, школьным учителям и педагогам - Маам.ру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484784"/>
            <a:ext cx="387480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822" y="3347325"/>
            <a:ext cx="4422833" cy="250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2460" y="581663"/>
            <a:ext cx="2709556" cy="2709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5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29</TotalTime>
  <Words>58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Candara</vt:lpstr>
      <vt:lpstr>Tahoma</vt:lpstr>
      <vt:lpstr>Tunga</vt:lpstr>
      <vt:lpstr>Soho</vt:lpstr>
      <vt:lpstr>Презентация на тему: «Дымковская слобода»</vt:lpstr>
      <vt:lpstr>Дымковская игрушка появилась в селе Дымково, что на низком берегу реки Вятки. </vt:lpstr>
      <vt:lpstr>Вот такие игрушки выходят из рук мастериц. Их делают из глины, потом обжигают в печи и раскрашивают.</vt:lpstr>
      <vt:lpstr>Дымковские игрушки</vt:lpstr>
      <vt:lpstr>Презентация PowerPoint</vt:lpstr>
      <vt:lpstr>Дымковские узоры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«Дымковская слобода»</dc:title>
  <dc:creator>днс</dc:creator>
  <cp:lastModifiedBy>Большой друг</cp:lastModifiedBy>
  <cp:revision>5</cp:revision>
  <dcterms:created xsi:type="dcterms:W3CDTF">2021-12-04T15:23:53Z</dcterms:created>
  <dcterms:modified xsi:type="dcterms:W3CDTF">2022-09-18T13:57:43Z</dcterms:modified>
</cp:coreProperties>
</file>