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9" r:id="rId4"/>
    <p:sldId id="260" r:id="rId5"/>
    <p:sldId id="270" r:id="rId6"/>
    <p:sldId id="264" r:id="rId7"/>
    <p:sldId id="266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МАСТЕР-КЛАСС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И</a:t>
            </a:r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грушка из опилок-</a:t>
            </a:r>
            <a:endParaRPr lang="ru-RU" b="1" dirty="0" smtClean="0">
              <a:solidFill>
                <a:srgbClr val="FF0000"/>
              </a:solidFill>
              <a:latin typeface="Franklin Gothic Heavy" pitchFamily="34" charset="0"/>
            </a:endParaRPr>
          </a:p>
          <a:p>
            <a:r>
              <a:rPr lang="ru-RU" b="1" dirty="0" err="1" smtClean="0">
                <a:solidFill>
                  <a:srgbClr val="FF0000"/>
                </a:solidFill>
                <a:latin typeface="Franklin Gothic Heavy" pitchFamily="34" charset="0"/>
              </a:rPr>
              <a:t>Домовенок</a:t>
            </a:r>
            <a:endParaRPr lang="ru-RU" b="1" dirty="0" smtClean="0">
              <a:solidFill>
                <a:srgbClr val="FF0000"/>
              </a:solidFill>
              <a:latin typeface="Franklin Gothic Heavy" pitchFamily="34" charset="0"/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Воспитатель: </a:t>
            </a:r>
            <a:r>
              <a:rPr lang="ru-RU" sz="1600" dirty="0" err="1" smtClean="0">
                <a:solidFill>
                  <a:schemeClr val="tx1"/>
                </a:solidFill>
                <a:latin typeface="Franklin Gothic Heavy" pitchFamily="34" charset="0"/>
              </a:rPr>
              <a:t>Андрецова</a:t>
            </a:r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 Н.Ю.</a:t>
            </a:r>
            <a:endParaRPr lang="ru-RU" sz="1600" dirty="0">
              <a:solidFill>
                <a:schemeClr val="tx1"/>
              </a:solidFill>
              <a:latin typeface="Franklin Gothic Heavy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553200" cy="5745162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>
                <a:latin typeface="Arial Black" pitchFamily="34" charset="0"/>
              </a:rPr>
              <a:t>Главная </a:t>
            </a:r>
            <a:r>
              <a:rPr lang="ru-RU" sz="1800" b="1" dirty="0" smtClean="0">
                <a:latin typeface="Arial Black" pitchFamily="34" charset="0"/>
              </a:rPr>
              <a:t>задача игрушки  </a:t>
            </a:r>
            <a:r>
              <a:rPr lang="ru-RU" sz="1800" b="1" dirty="0" smtClean="0">
                <a:latin typeface="Arial Black" pitchFamily="34" charset="0"/>
              </a:rPr>
              <a:t>– это </a:t>
            </a:r>
            <a:r>
              <a:rPr lang="ru-RU" sz="1800" b="1" dirty="0" smtClean="0">
                <a:latin typeface="Arial Black" pitchFamily="34" charset="0"/>
              </a:rPr>
              <a:t>воспитать </a:t>
            </a:r>
            <a:r>
              <a:rPr lang="ru-RU" sz="1800" b="1" dirty="0" smtClean="0">
                <a:latin typeface="Arial Black" pitchFamily="34" charset="0"/>
              </a:rPr>
              <a:t>в детях </a:t>
            </a:r>
            <a:r>
              <a:rPr lang="ru-RU" sz="1800" b="1" dirty="0" smtClean="0">
                <a:latin typeface="Arial Black" pitchFamily="34" charset="0"/>
              </a:rPr>
              <a:t>доброту, </a:t>
            </a:r>
            <a:r>
              <a:rPr lang="ru-RU" sz="1800" b="1" dirty="0" smtClean="0">
                <a:latin typeface="Arial Black" pitchFamily="34" charset="0"/>
              </a:rPr>
              <a:t>бережного </a:t>
            </a:r>
            <a:r>
              <a:rPr lang="ru-RU" sz="1800" b="1" dirty="0" smtClean="0">
                <a:latin typeface="Arial Black" pitchFamily="34" charset="0"/>
              </a:rPr>
              <a:t>обращения</a:t>
            </a:r>
            <a:r>
              <a:rPr lang="ru-RU" sz="1800" b="1" dirty="0" smtClean="0">
                <a:latin typeface="Arial Black" pitchFamily="34" charset="0"/>
              </a:rPr>
              <a:t>, отзывчивость</a:t>
            </a:r>
            <a:r>
              <a:rPr lang="ru-RU" sz="1800" b="1" dirty="0" smtClean="0">
                <a:latin typeface="Arial Black" pitchFamily="34" charset="0"/>
              </a:rPr>
              <a:t>. </a:t>
            </a:r>
            <a:r>
              <a:rPr lang="ru-RU" sz="1800" b="1" dirty="0" smtClean="0">
                <a:latin typeface="Arial Black" pitchFamily="34" charset="0"/>
              </a:rPr>
              <a:t>В этом нам сможет помочь экологическая игрушка – </a:t>
            </a:r>
            <a:r>
              <a:rPr lang="ru-RU" sz="1800" b="1" dirty="0" err="1" smtClean="0">
                <a:latin typeface="Arial Black" pitchFamily="34" charset="0"/>
              </a:rPr>
              <a:t>Домовенок</a:t>
            </a:r>
            <a:r>
              <a:rPr lang="ru-RU" sz="1800" b="1" dirty="0" smtClean="0">
                <a:latin typeface="Arial Black" pitchFamily="34" charset="0"/>
              </a:rPr>
              <a:t>.  </a:t>
            </a:r>
            <a:r>
              <a:rPr lang="ru-RU" sz="1800" b="1" dirty="0" smtClean="0">
                <a:latin typeface="Arial Black" pitchFamily="34" charset="0"/>
              </a:rPr>
              <a:t>Э</a:t>
            </a:r>
            <a:r>
              <a:rPr lang="ru-RU" sz="1800" b="1" dirty="0" smtClean="0">
                <a:latin typeface="Arial Black" pitchFamily="34" charset="0"/>
              </a:rPr>
              <a:t>то декоративная </a:t>
            </a:r>
            <a:r>
              <a:rPr lang="ru-RU" sz="1800" b="1" dirty="0" smtClean="0">
                <a:latin typeface="Arial Black" pitchFamily="34" charset="0"/>
              </a:rPr>
              <a:t>игрушка</a:t>
            </a:r>
            <a:r>
              <a:rPr lang="ru-RU" sz="1800" b="1" dirty="0" smtClean="0">
                <a:latin typeface="Arial Black" pitchFamily="34" charset="0"/>
              </a:rPr>
              <a:t>  может быть в </a:t>
            </a:r>
            <a:r>
              <a:rPr lang="ru-RU" sz="1800" b="1" dirty="0" smtClean="0">
                <a:latin typeface="Arial Black" pitchFamily="34" charset="0"/>
              </a:rPr>
              <a:t>виде зверька или </a:t>
            </a:r>
            <a:r>
              <a:rPr lang="ru-RU" sz="1800" b="1" dirty="0" smtClean="0">
                <a:latin typeface="Arial Black" pitchFamily="34" charset="0"/>
              </a:rPr>
              <a:t>любого другого сказочного </a:t>
            </a:r>
            <a:r>
              <a:rPr lang="ru-RU" sz="1800" b="1" dirty="0" smtClean="0">
                <a:latin typeface="Arial Black" pitchFamily="34" charset="0"/>
              </a:rPr>
              <a:t>персонажа. Это милое создание </a:t>
            </a:r>
            <a:r>
              <a:rPr lang="ru-RU" sz="1800" b="1" dirty="0" smtClean="0">
                <a:latin typeface="Arial Black" pitchFamily="34" charset="0"/>
              </a:rPr>
              <a:t>своим </a:t>
            </a:r>
            <a:r>
              <a:rPr lang="ru-RU" sz="1800" b="1" dirty="0" smtClean="0">
                <a:latin typeface="Arial Black" pitchFamily="34" charset="0"/>
              </a:rPr>
              <a:t>забавным видом будет вызывать у детей улыбку. 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Arial Black" pitchFamily="34" charset="0"/>
              </a:rPr>
              <a:t>Цель: </a:t>
            </a:r>
            <a:r>
              <a:rPr lang="ru-RU" sz="1800" b="1" dirty="0" smtClean="0">
                <a:latin typeface="Arial Black" pitchFamily="34" charset="0"/>
              </a:rPr>
              <a:t>распространение и передача педагогического опыта, обучение приемам изготовления оригинальной игрушки – </a:t>
            </a:r>
            <a:r>
              <a:rPr lang="ru-RU" sz="1800" b="1" dirty="0" err="1" smtClean="0">
                <a:latin typeface="Arial Black" pitchFamily="34" charset="0"/>
              </a:rPr>
              <a:t>Домовенок</a:t>
            </a:r>
            <a:r>
              <a:rPr lang="ru-RU" sz="1800" b="1" dirty="0" smtClean="0">
                <a:latin typeface="Arial Black" pitchFamily="34" charset="0"/>
              </a:rPr>
              <a:t>.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Arial Black" pitchFamily="34" charset="0"/>
              </a:rPr>
              <a:t>Задачи: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- Повышение профессионального мастерства педагогов;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- Знакомство педагогов и родителей с приемами изготовления </a:t>
            </a:r>
            <a:r>
              <a:rPr lang="ru-RU" sz="1800" b="1" dirty="0" smtClean="0">
                <a:latin typeface="Arial Black" pitchFamily="34" charset="0"/>
              </a:rPr>
              <a:t>оригинальных игрушек</a:t>
            </a:r>
            <a:r>
              <a:rPr lang="ru-RU" sz="1800" b="1" dirty="0" smtClean="0">
                <a:latin typeface="Arial Black" pitchFamily="34" charset="0"/>
              </a:rPr>
              <a:t>.</a:t>
            </a:r>
            <a:endParaRPr lang="ru-RU" sz="18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68762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Arial Black" pitchFamily="34" charset="0"/>
              </a:rPr>
              <a:t>Для изготовления игрушки нам потребуется: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1. Опилки.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2. Ложка. 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3. Капроновые чулки, колготки.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4. Капроновые обрезки.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5. Ножницы.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6. Клей.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7. Декоративные глазки, ротик.</a:t>
            </a:r>
            <a:endParaRPr lang="ru-RU" sz="18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838200"/>
            <a:ext cx="6705600" cy="2667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u="sng" dirty="0" smtClean="0">
                <a:solidFill>
                  <a:srgbClr val="FF0000"/>
                </a:solidFill>
              </a:rPr>
              <a:t/>
            </a:r>
            <a:br>
              <a:rPr lang="ru-RU" sz="2000" b="1" u="sng" dirty="0" smtClean="0">
                <a:solidFill>
                  <a:srgbClr val="FF0000"/>
                </a:solidFill>
              </a:rPr>
            </a:br>
            <a:r>
              <a:rPr lang="ru-RU" sz="2000" b="1" u="sng" dirty="0" smtClean="0">
                <a:solidFill>
                  <a:srgbClr val="FF0000"/>
                </a:solidFill>
              </a:rPr>
              <a:t/>
            </a:r>
            <a:br>
              <a:rPr lang="ru-RU" sz="2000" b="1" u="sng" dirty="0" smtClean="0">
                <a:solidFill>
                  <a:srgbClr val="FF0000"/>
                </a:solidFill>
              </a:rPr>
            </a:br>
            <a:r>
              <a:rPr lang="ru-RU" sz="2000" b="1" u="sng" dirty="0" smtClean="0">
                <a:solidFill>
                  <a:srgbClr val="FF0000"/>
                </a:solidFill>
                <a:latin typeface="Arial Black" pitchFamily="34" charset="0"/>
              </a:rPr>
              <a:t>Пошаговый процесс изготовления </a:t>
            </a:r>
            <a:r>
              <a:rPr lang="ru-RU" sz="2000" b="1" u="sng" dirty="0" err="1" smtClean="0">
                <a:solidFill>
                  <a:srgbClr val="FF0000"/>
                </a:solidFill>
                <a:latin typeface="Arial Black" pitchFamily="34" charset="0"/>
              </a:rPr>
              <a:t>Домовенка</a:t>
            </a:r>
            <a:r>
              <a:rPr lang="ru-RU" sz="2000" b="1" u="sng" dirty="0" smtClean="0">
                <a:solidFill>
                  <a:srgbClr val="FF0000"/>
                </a:solidFill>
                <a:latin typeface="Arial Black" pitchFamily="34" charset="0"/>
              </a:rPr>
              <a:t>:</a:t>
            </a:r>
            <a:r>
              <a:rPr lang="ru-RU" sz="2000" dirty="0" smtClean="0">
                <a:latin typeface="Arial Black" pitchFamily="34" charset="0"/>
              </a:rPr>
              <a:t/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Шаг 1. </a:t>
            </a:r>
            <a:r>
              <a:rPr lang="ru-RU" sz="2000" b="1" dirty="0" smtClean="0">
                <a:latin typeface="Arial Black" pitchFamily="34" charset="0"/>
              </a:rPr>
              <a:t>Приступим к изготовлению нашего </a:t>
            </a:r>
            <a:r>
              <a:rPr lang="ru-RU" sz="2000" b="1" dirty="0" err="1" smtClean="0">
                <a:latin typeface="Arial Black" pitchFamily="34" charset="0"/>
              </a:rPr>
              <a:t>Домовенка</a:t>
            </a:r>
            <a:r>
              <a:rPr lang="ru-RU" sz="2000" b="1" dirty="0" smtClean="0">
                <a:latin typeface="Arial Black" pitchFamily="34" charset="0"/>
              </a:rPr>
              <a:t>. </a:t>
            </a:r>
            <a:r>
              <a:rPr lang="ru-RU" sz="2000" b="1" dirty="0" smtClean="0">
                <a:latin typeface="Arial Black" pitchFamily="34" charset="0"/>
              </a:rPr>
              <a:t>Сначала мы будем делать тело.  Для стягивания  приготовьте небольшие отрезки того же капрона. Затяните конец чулка капроновым обрезком.</a:t>
            </a: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b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Шаг 2.</a:t>
            </a:r>
            <a:r>
              <a:rPr lang="ru-RU" sz="2000" dirty="0" smtClean="0">
                <a:latin typeface="Arial Black" pitchFamily="34" charset="0"/>
              </a:rPr>
              <a:t> </a:t>
            </a:r>
            <a:r>
              <a:rPr lang="ru-RU" sz="2000" b="1" dirty="0" smtClean="0">
                <a:latin typeface="Arial Black" pitchFamily="34" charset="0"/>
              </a:rPr>
              <a:t>Выверните нашу основу, чтоб хвостик ушёл внутрь.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90600" y="3733800"/>
            <a:ext cx="338836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733800"/>
            <a:ext cx="3429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rgbClr val="FF0000"/>
                </a:solidFill>
                <a:latin typeface="Arial Black" pitchFamily="34" charset="0"/>
              </a:rPr>
              <a:t>Шаг 3. </a:t>
            </a:r>
            <a:r>
              <a:rPr lang="ru-RU" sz="1800" b="1" dirty="0" smtClean="0">
                <a:latin typeface="Arial Black" pitchFamily="34" charset="0"/>
              </a:rPr>
              <a:t>Теперь берем столовую ложку и набиваем чулок опилками. Опилок кладем побольше, не боимся приминать, чтоб побольше влезло.</a:t>
            </a:r>
            <a:endParaRPr lang="ru-RU" sz="1800" dirty="0">
              <a:latin typeface="Arial Black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981200" y="1855569"/>
            <a:ext cx="5105400" cy="2868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295400"/>
            <a:ext cx="7391400" cy="1752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Шаг </a:t>
            </a: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4.</a:t>
            </a:r>
            <a:r>
              <a:rPr lang="ru-RU" sz="2000" dirty="0" smtClean="0">
                <a:latin typeface="Arial Black" pitchFamily="34" charset="0"/>
              </a:rPr>
              <a:t> </a:t>
            </a:r>
            <a:r>
              <a:rPr lang="ru-RU" sz="2000" b="1" dirty="0" smtClean="0">
                <a:latin typeface="Arial Black" pitchFamily="34" charset="0"/>
              </a:rPr>
              <a:t>Вот такие тяжеленькие мешочки у нас получились.</a:t>
            </a: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b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Шаг </a:t>
            </a: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5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. </a:t>
            </a:r>
            <a:r>
              <a:rPr lang="ru-RU" sz="2000" b="1" dirty="0" smtClean="0">
                <a:latin typeface="Arial Black" pitchFamily="34" charset="0"/>
              </a:rPr>
              <a:t>Когда наберется достаточно опилок, завязываем кончик чулка капроновым обрезком и ножницами обрезаем излишки.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895600"/>
            <a:ext cx="3200400" cy="182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95601"/>
            <a:ext cx="2971800" cy="182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477000" cy="35353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Шаг </a:t>
            </a: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6.</a:t>
            </a:r>
            <a:r>
              <a:rPr lang="ru-RU" sz="2000" dirty="0" smtClean="0">
                <a:latin typeface="Arial Black" pitchFamily="34" charset="0"/>
              </a:rPr>
              <a:t> </a:t>
            </a:r>
            <a:r>
              <a:rPr lang="ru-RU" sz="2000" b="1" dirty="0" smtClean="0">
                <a:latin typeface="Arial Black" pitchFamily="34" charset="0"/>
              </a:rPr>
              <a:t>Теперь начинаем формировать будущего </a:t>
            </a:r>
            <a:r>
              <a:rPr lang="ru-RU" sz="2000" b="1" dirty="0" err="1" smtClean="0">
                <a:latin typeface="Arial Black" pitchFamily="34" charset="0"/>
              </a:rPr>
              <a:t>Домовенка</a:t>
            </a:r>
            <a:r>
              <a:rPr lang="ru-RU" sz="2000" b="1" dirty="0" smtClean="0">
                <a:latin typeface="Arial Black" pitchFamily="34" charset="0"/>
              </a:rPr>
              <a:t>. </a:t>
            </a:r>
            <a:r>
              <a:rPr lang="ru-RU" sz="2000" b="1" dirty="0" smtClean="0">
                <a:latin typeface="Arial Black" pitchFamily="34" charset="0"/>
              </a:rPr>
              <a:t>Это уже зависит от вашей фантазии. Отделили небольшое количество опилок, сделали, например, носик, завязали, затянули обрезком и лишнее отрезали. И так все что хотите: носики, ушки, лапки…</a:t>
            </a: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b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Шаг </a:t>
            </a: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7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r>
              <a:rPr lang="ru-RU" sz="2000" dirty="0" smtClean="0">
                <a:latin typeface="Arial Black" pitchFamily="34" charset="0"/>
              </a:rPr>
              <a:t>  </a:t>
            </a:r>
            <a:r>
              <a:rPr lang="ru-RU" sz="2000" b="1" dirty="0" smtClean="0">
                <a:latin typeface="Arial Black" pitchFamily="34" charset="0"/>
              </a:rPr>
              <a:t>Оживляем наших малышей. Приклеиваем глазки, ротик на клей «Мастер».  По желанию можно раскрасить </a:t>
            </a:r>
            <a:r>
              <a:rPr lang="ru-RU" sz="2000" b="1" dirty="0" err="1" smtClean="0">
                <a:latin typeface="Arial Black" pitchFamily="34" charset="0"/>
              </a:rPr>
              <a:t>Домовенка</a:t>
            </a:r>
            <a:r>
              <a:rPr lang="ru-RU" sz="2000" b="1" dirty="0" smtClean="0">
                <a:latin typeface="Arial Black" pitchFamily="34" charset="0"/>
              </a:rPr>
              <a:t> </a:t>
            </a:r>
            <a:r>
              <a:rPr lang="ru-RU" sz="2000" b="1" dirty="0" smtClean="0">
                <a:latin typeface="Arial Black" pitchFamily="34" charset="0"/>
              </a:rPr>
              <a:t>акриловыми красками. 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 Вот, что в итоге у меня получилось 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3400" y="3657600"/>
            <a:ext cx="3505200" cy="196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343400" y="3657600"/>
            <a:ext cx="3505200" cy="1970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3716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Наша игрушка готова!</a:t>
            </a: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2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08860" y="2591334"/>
            <a:ext cx="4526280" cy="2543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51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МАСТЕР-КЛАСС</vt:lpstr>
      <vt:lpstr> Главная задача игрушки  – это воспитать в детях доброту, бережного обращения, отзывчивость. В этом нам сможет помочь экологическая игрушка – Домовенок.  Это декоративная игрушка  может быть в виде зверька или любого другого сказочного персонажа. Это милое создание своим забавным видом будет вызывать у детей улыбку.  Цель: распространение и передача педагогического опыта, обучение приемам изготовления оригинальной игрушки – Домовенок. Задачи: - Повышение профессионального мастерства педагогов; - Знакомство педагогов и родителей с приемами изготовления оригинальных игрушек.</vt:lpstr>
      <vt:lpstr>Для изготовления игрушки нам потребуется: 1. Опилки. 2. Ложка.  3. Капроновые чулки, колготки. 4. Капроновые обрезки. 5. Ножницы. 6. Клей. 7. Декоративные глазки, ротик.</vt:lpstr>
      <vt:lpstr>  Пошаговый процесс изготовления Домовенка: Шаг 1. Приступим к изготовлению нашего Домовенка. Сначала мы будем делать тело.  Для стягивания  приготовьте небольшие отрезки того же капрона. Затяните конец чулка капроновым обрезком.  Шаг 2. Выверните нашу основу, чтоб хвостик ушёл внутрь.  </vt:lpstr>
      <vt:lpstr>Шаг 3. Теперь берем столовую ложку и набиваем чулок опилками. Опилок кладем побольше, не боимся приминать, чтоб побольше влезло.</vt:lpstr>
      <vt:lpstr>Шаг 4. Вот такие тяжеленькие мешочки у нас получились.  Шаг 5. Когда наберется достаточно опилок, завязываем кончик чулка капроновым обрезком и ножницами обрезаем излишки. </vt:lpstr>
      <vt:lpstr>  Шаг 6. Теперь начинаем формировать будущего Домовенка. Это уже зависит от вашей фантазии. Отделили небольшое количество опилок, сделали, например, носик, завязали, затянули обрезком и лишнее отрезали. И так все что хотите: носики, ушки, лапки…  Шаг 7.  Оживляем наших малышей. Приклеиваем глазки, ротик на клей «Мастер».  По желанию можно раскрасить Домовенка акриловыми красками.   Вот, что в итоге у меня получилось . </vt:lpstr>
      <vt:lpstr>  Наша игрушка готова!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Наталья</dc:creator>
  <cp:lastModifiedBy>nemesis2017@yandex.ru</cp:lastModifiedBy>
  <cp:revision>20</cp:revision>
  <dcterms:created xsi:type="dcterms:W3CDTF">2017-11-26T08:05:00Z</dcterms:created>
  <dcterms:modified xsi:type="dcterms:W3CDTF">2022-10-16T08:56:31Z</dcterms:modified>
</cp:coreProperties>
</file>