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2" r:id="rId14"/>
    <p:sldId id="266" r:id="rId15"/>
    <p:sldId id="267" r:id="rId16"/>
    <p:sldId id="268" r:id="rId17"/>
    <p:sldId id="273" r:id="rId18"/>
    <p:sldId id="276" r:id="rId19"/>
    <p:sldId id="27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020C"/>
    <a:srgbClr val="9933FF"/>
    <a:srgbClr val="000099"/>
    <a:srgbClr val="0000FF"/>
    <a:srgbClr val="3333CC"/>
    <a:srgbClr val="FF3300"/>
    <a:srgbClr val="009900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noProof="0" smtClean="0"/>
              <a:t>Образец текста</a:t>
            </a:r>
            <a:endParaRPr lang="ru-RU" noProof="0" smtClean="0"/>
          </a:p>
          <a:p>
            <a:pPr lvl="1"/>
            <a:r>
              <a:rPr lang="ru-RU" noProof="0" smtClean="0"/>
              <a:t>Второй уровень</a:t>
            </a:r>
            <a:endParaRPr lang="ru-RU" noProof="0" smtClean="0"/>
          </a:p>
          <a:p>
            <a:pPr lvl="2"/>
            <a:r>
              <a:rPr lang="ru-RU" noProof="0" smtClean="0"/>
              <a:t>Третий уровень</a:t>
            </a:r>
            <a:endParaRPr lang="ru-RU" noProof="0" smtClean="0"/>
          </a:p>
          <a:p>
            <a:pPr lvl="3"/>
            <a:r>
              <a:rPr lang="ru-RU" noProof="0" smtClean="0"/>
              <a:t>Четвертый уровень</a:t>
            </a:r>
            <a:endParaRPr lang="ru-RU" noProof="0" smtClean="0"/>
          </a:p>
          <a:p>
            <a:pPr lvl="4"/>
            <a:r>
              <a:rPr lang="ru-RU" noProof="0" smtClean="0"/>
              <a:t>Пятый уровень</a:t>
            </a:r>
            <a:endParaRPr lang="ru-RU" noProof="0" smtClean="0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FD1D4878-6D04-47C1-9EA7-1EFAF7F06827}" type="slidenum">
              <a:rPr lang="ru-RU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6" name="Group 4"/>
            <p:cNvGrpSpPr/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7" name="Group 8"/>
            <p:cNvGrpSpPr/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7419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648FE-1993-4FB6-B6B1-8F0E7FC0BAF5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66CDE-376C-40E8-AFCF-5B069F224FA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9355E-2387-4C46-BD98-E62EE969360A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04806-EE9D-416B-9398-B1D217B2579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307E2-C9F3-4CF0-B5E1-97E5D493BE8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4F981-7335-47A1-B4FF-47BFA1442D0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876800" y="1600200"/>
            <a:ext cx="38100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9144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76800" y="3941763"/>
            <a:ext cx="38100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A4FB9-B110-4409-A44C-6100F0985BA9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5E517-1888-47B6-80AF-CAE45CA301C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8FFE9-9CF3-43A6-A2A0-451BA2AC6FE7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A0CAD-2BED-4B85-A4D0-607FE8621B08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A8B0A-48FE-4906-B692-3591B304471E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34612-31AB-46EB-8181-3205C51FCBB6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A0A39E-D987-4773-A75C-E450C19BF33D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B19AD-DF43-4132-8B47-DDBFF851E514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4244B-F6C2-4848-9A1D-79E7D8C84E6C}" type="slidenum">
              <a:rPr lang="ru-RU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/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103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ru-RU" sz="2400">
                <a:latin typeface="Times New Roman" panose="02020603050405020304" pitchFamily="18" charset="0"/>
              </a:endParaRPr>
            </a:p>
          </p:txBody>
        </p:sp>
        <p:grpSp>
          <p:nvGrpSpPr>
            <p:cNvPr id="1034" name="Group 4"/>
            <p:cNvGrpSpPr/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103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5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>
              <a:defRPr/>
            </a:pPr>
            <a:fld id="{3A31A20A-B61A-4680-9C8E-E5E19A454A27}" type="slidenum">
              <a:rPr lang="ru-RU"/>
            </a:fld>
            <a:endParaRPr lang="ru-RU"/>
          </a:p>
        </p:txBody>
      </p:sp>
      <p:sp>
        <p:nvSpPr>
          <p:cNvPr id="103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anose="05000000000000000000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anose="05000000000000000000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7.GIF"/><Relationship Id="rId8" Type="http://schemas.openxmlformats.org/officeDocument/2006/relationships/hyperlink" Target="&#1055;&#1088;&#1080;&#1083;&#1086;&#1078;&#1077;&#1085;&#1080;&#1077;5/w2.doc" TargetMode="External"/><Relationship Id="rId7" Type="http://schemas.openxmlformats.org/officeDocument/2006/relationships/hyperlink" Target="&#1055;&#1088;&#1080;&#1083;&#1086;&#1078;&#1077;&#1085;&#1080;&#1077;5/w4.doc" TargetMode="Externa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hyperlink" Target="&#1055;&#1088;&#1080;&#1083;&#1086;&#1078;&#1077;&#1085;&#1080;&#1077;5/w1.doc" TargetMode="External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0" Type="http://schemas.openxmlformats.org/officeDocument/2006/relationships/slideLayout" Target="../slideLayouts/slideLayout2.xml"/><Relationship Id="rId1" Type="http://schemas.openxmlformats.org/officeDocument/2006/relationships/hyperlink" Target="&#1055;&#1088;&#1080;&#1083;&#1086;&#1078;&#1077;&#1085;&#1080;&#1077;5/w3.doc" TargetMode="Externa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GIF"/><Relationship Id="rId3" Type="http://schemas.openxmlformats.org/officeDocument/2006/relationships/image" Target="../media/image18.png"/><Relationship Id="rId2" Type="http://schemas.openxmlformats.org/officeDocument/2006/relationships/image" Target="../media/image15.GIF"/><Relationship Id="rId1" Type="http://schemas.openxmlformats.org/officeDocument/2006/relationships/hyperlink" Target="Doc3.doc" TargetMode="Externa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hyperlink" Target="&#1055;&#1088;&#1080;&#1083;&#1086;&#1078;&#1077;&#1085;&#1080;&#1077;5/p1.bmp" TargetMode="External"/><Relationship Id="rId3" Type="http://schemas.openxmlformats.org/officeDocument/2006/relationships/image" Target="../media/image19.png"/><Relationship Id="rId2" Type="http://schemas.openxmlformats.org/officeDocument/2006/relationships/hyperlink" Target="&#1055;&#1088;&#1080;&#1083;&#1086;&#1078;&#1077;&#1085;&#1080;&#1077;5/p2.bmp" TargetMode="External"/><Relationship Id="rId1" Type="http://schemas.openxmlformats.org/officeDocument/2006/relationships/hyperlink" Target="&#1055;&#1088;&#1080;&#1083;&#1086;&#1078;&#1077;&#1085;&#1080;&#1077;5/p3.bmp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hlink"/>
                </a:solidFill>
              </a:rPr>
              <a:t>Тема:</a:t>
            </a:r>
            <a:endParaRPr lang="ru-RU" b="1" i="1" u="sng" smtClean="0">
              <a:solidFill>
                <a:schemeClr val="hlink"/>
              </a:solidFill>
            </a:endParaRPr>
          </a:p>
        </p:txBody>
      </p:sp>
      <p:sp>
        <p:nvSpPr>
          <p:cNvPr id="307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827088" y="1773238"/>
            <a:ext cx="4032250" cy="43576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1800" smtClean="0"/>
              <a:t>		</a:t>
            </a:r>
            <a:endParaRPr lang="ru-RU" sz="2400" b="1" i="1" smtClean="0"/>
          </a:p>
        </p:txBody>
      </p:sp>
      <p:pic>
        <p:nvPicPr>
          <p:cNvPr id="3076" name="Picture 7" descr="Кудр0002"/>
          <p:cNvPicPr>
            <a:picLocks noChangeAspect="1" noChangeArrowheads="1"/>
          </p:cNvPicPr>
          <p:nvPr>
            <p:ph sz="half" idx="2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00563" y="2327275"/>
            <a:ext cx="3355975" cy="4530725"/>
          </a:xfrm>
          <a:noFill/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971550" y="1773238"/>
            <a:ext cx="6207125" cy="143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4400" i="1">
                <a:solidFill>
                  <a:srgbClr val="3333CC"/>
                </a:solidFill>
              </a:rPr>
              <a:t>«Выбор и обоснование</a:t>
            </a:r>
            <a:endParaRPr lang="ru-RU" sz="4400" i="1">
              <a:solidFill>
                <a:srgbClr val="3333CC"/>
              </a:solidFill>
            </a:endParaRPr>
          </a:p>
          <a:p>
            <a:pPr eaLnBrk="1" hangingPunct="1"/>
            <a:r>
              <a:rPr lang="ru-RU" sz="4400" i="1">
                <a:solidFill>
                  <a:srgbClr val="3333CC"/>
                </a:solidFill>
              </a:rPr>
              <a:t> проекта»</a:t>
            </a:r>
            <a:endParaRPr lang="ru-RU" sz="4400" i="1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Набор разделочных досок №4</a:t>
            </a:r>
            <a:endParaRPr lang="ru-RU" i="1" smtClean="0"/>
          </a:p>
        </p:txBody>
      </p:sp>
      <p:pic>
        <p:nvPicPr>
          <p:cNvPr id="12291" name="Picture 7" descr="слайд10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005013"/>
            <a:ext cx="6480175" cy="434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Набор разделочных досок №5</a:t>
            </a:r>
            <a:endParaRPr lang="ru-RU" i="1" smtClean="0"/>
          </a:p>
        </p:txBody>
      </p:sp>
      <p:pic>
        <p:nvPicPr>
          <p:cNvPr id="13315" name="Picture 7" descr="слайд11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844675"/>
            <a:ext cx="6553200" cy="462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Первоначальные идеи.</a:t>
            </a:r>
            <a:endParaRPr lang="ru-RU" smtClean="0"/>
          </a:p>
        </p:txBody>
      </p:sp>
      <p:pic>
        <p:nvPicPr>
          <p:cNvPr id="14339" name="Picture 18" descr="слайд7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700213"/>
            <a:ext cx="3024187" cy="1450975"/>
          </a:xfrm>
          <a:noFill/>
        </p:spPr>
      </p:pic>
      <p:pic>
        <p:nvPicPr>
          <p:cNvPr id="14340" name="Picture 20" descr="слайд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1700213"/>
            <a:ext cx="2447925" cy="152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22" descr="слайд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716338"/>
            <a:ext cx="273685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24" descr="слайд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3644900"/>
            <a:ext cx="2447925" cy="164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25" descr="слайд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652963"/>
            <a:ext cx="2592387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i="1" smtClean="0">
                <a:solidFill>
                  <a:srgbClr val="32020C"/>
                </a:solidFill>
              </a:rPr>
              <a:t>Может быть, у Вас есть свои идеи</a:t>
            </a:r>
            <a:r>
              <a:rPr lang="en-US" sz="3800" i="1" smtClean="0">
                <a:solidFill>
                  <a:srgbClr val="32020C"/>
                </a:solidFill>
              </a:rPr>
              <a:t>?</a:t>
            </a:r>
            <a:endParaRPr lang="ru-RU" sz="3800" i="1" smtClean="0">
              <a:solidFill>
                <a:srgbClr val="32020C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772400" cy="3557588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z="2400" smtClean="0"/>
              <a:t>		</a:t>
            </a:r>
            <a:r>
              <a:rPr lang="ru-RU" sz="3200" i="1" smtClean="0">
                <a:solidFill>
                  <a:srgbClr val="009900"/>
                </a:solidFill>
              </a:rPr>
              <a:t>При выборе формы разделочной доски нужно определить: </a:t>
            </a:r>
            <a:endParaRPr lang="ru-RU" sz="3200" i="1" smtClean="0">
              <a:solidFill>
                <a:srgbClr val="009900"/>
              </a:solidFill>
            </a:endParaRPr>
          </a:p>
          <a:p>
            <a:pPr eaLnBrk="1" hangingPunct="1"/>
            <a:r>
              <a:rPr lang="ru-RU" sz="3200" i="1" smtClean="0">
                <a:solidFill>
                  <a:srgbClr val="009900"/>
                </a:solidFill>
              </a:rPr>
              <a:t>функциональность разделочной доски;</a:t>
            </a:r>
            <a:endParaRPr lang="ru-RU" sz="3200" i="1" smtClean="0">
              <a:solidFill>
                <a:srgbClr val="009900"/>
              </a:solidFill>
            </a:endParaRPr>
          </a:p>
          <a:p>
            <a:pPr eaLnBrk="1" hangingPunct="1"/>
            <a:r>
              <a:rPr lang="ru-RU" sz="3200" i="1" smtClean="0">
                <a:solidFill>
                  <a:srgbClr val="009900"/>
                </a:solidFill>
              </a:rPr>
              <a:t>удобство в использовании;</a:t>
            </a:r>
            <a:endParaRPr lang="ru-RU" sz="3200" i="1" smtClean="0">
              <a:solidFill>
                <a:srgbClr val="009900"/>
              </a:solidFill>
            </a:endParaRPr>
          </a:p>
          <a:p>
            <a:pPr eaLnBrk="1" hangingPunct="1"/>
            <a:r>
              <a:rPr lang="ru-RU" sz="3200" i="1" smtClean="0">
                <a:solidFill>
                  <a:srgbClr val="009900"/>
                </a:solidFill>
              </a:rPr>
              <a:t>оценить свои возможности.</a:t>
            </a:r>
            <a:endParaRPr lang="ru-RU" sz="3200" i="1" smtClean="0">
              <a:solidFill>
                <a:srgbClr val="009900"/>
              </a:solidFill>
            </a:endParaRPr>
          </a:p>
        </p:txBody>
      </p:sp>
      <p:pic>
        <p:nvPicPr>
          <p:cNvPr id="15364" name="Picture 4" descr="14m4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4797425"/>
            <a:ext cx="2305050" cy="179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2" dur="500" autoRev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autoRev="1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autoRev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9" dur="500" autoRev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autoRev="1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0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4" dur="500" autoRev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5" dur="500" autoRev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autoRev="1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800" i="1" smtClean="0"/>
              <a:t>Попробуйте предложить</a:t>
            </a:r>
            <a:br>
              <a:rPr lang="ru-RU" sz="3800" i="1" smtClean="0"/>
            </a:br>
            <a:r>
              <a:rPr lang="ru-RU" sz="3800" i="1" smtClean="0"/>
              <a:t> свои идеи!</a:t>
            </a:r>
            <a:endParaRPr lang="ru-RU" sz="3800" i="1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mtClean="0"/>
              <a:t>		</a:t>
            </a:r>
            <a:endParaRPr lang="ru-RU" smtClean="0"/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ru-RU" smtClean="0"/>
              <a:t>		</a:t>
            </a:r>
            <a:r>
              <a:rPr lang="ru-RU" sz="3600" i="1" smtClean="0">
                <a:solidFill>
                  <a:srgbClr val="0000FF"/>
                </a:solidFill>
              </a:rPr>
              <a:t>Возможно, результаты превзойдут Ваши ожидания. В случае необходимости учитель поможет подкорректировать и дополнить Ваш творческий проект!</a:t>
            </a:r>
            <a:endParaRPr lang="ru-RU" sz="3600" i="1" smtClean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133600"/>
            <a:ext cx="4810125" cy="39973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ru-RU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ru-RU" smtClean="0"/>
          </a:p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sz="4400" i="1" smtClean="0">
                <a:solidFill>
                  <a:srgbClr val="FF3300"/>
                </a:solidFill>
              </a:rPr>
              <a:t>Успехов Вам!!!</a:t>
            </a:r>
            <a:endParaRPr lang="ru-RU" sz="4400" i="1" smtClean="0">
              <a:solidFill>
                <a:srgbClr val="FF3300"/>
              </a:solidFill>
            </a:endParaRPr>
          </a:p>
        </p:txBody>
      </p:sp>
      <p:pic>
        <p:nvPicPr>
          <p:cNvPr id="32772" name="Picture 4" descr="Кудр000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1773238"/>
            <a:ext cx="335597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3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Практическая работа</a:t>
            </a:r>
            <a:endParaRPr lang="ru-RU" i="1" smtClean="0"/>
          </a:p>
        </p:txBody>
      </p:sp>
      <p:sp>
        <p:nvSpPr>
          <p:cNvPr id="18435" name="Text Box 4"/>
          <p:cNvSpPr>
            <a:spLocks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i="1" smtClean="0">
                <a:latin typeface="Times New Roman" panose="02020603050405020304" pitchFamily="18" charset="0"/>
              </a:rPr>
              <a:t>Доски для конструирования</a:t>
            </a:r>
            <a:endParaRPr lang="ru-RU" i="1" smtClean="0">
              <a:latin typeface="Times New Roman" panose="02020603050405020304" pitchFamily="18" charset="0"/>
            </a:endParaRPr>
          </a:p>
        </p:txBody>
      </p:sp>
      <p:grpSp>
        <p:nvGrpSpPr>
          <p:cNvPr id="18436" name="Group 5"/>
          <p:cNvGrpSpPr/>
          <p:nvPr/>
        </p:nvGrpSpPr>
        <p:grpSpPr bwMode="auto">
          <a:xfrm>
            <a:off x="5292725" y="2852738"/>
            <a:ext cx="1295400" cy="2592387"/>
            <a:chOff x="4851" y="414"/>
            <a:chExt cx="3510" cy="6298"/>
          </a:xfrm>
        </p:grpSpPr>
        <p:sp>
          <p:nvSpPr>
            <p:cNvPr id="45062" name="AutoShape 6"/>
            <p:cNvSpPr>
              <a:spLocks noChangeArrowheads="1"/>
            </p:cNvSpPr>
            <p:nvPr/>
          </p:nvSpPr>
          <p:spPr bwMode="auto">
            <a:xfrm rot="21600000">
              <a:off x="5479" y="414"/>
              <a:ext cx="2164" cy="1597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504" name="AutoShape 7"/>
            <p:cNvSpPr>
              <a:spLocks noChangeArrowheads="1"/>
            </p:cNvSpPr>
            <p:nvPr/>
          </p:nvSpPr>
          <p:spPr bwMode="auto">
            <a:xfrm rot="-5400000">
              <a:off x="4209" y="2561"/>
              <a:ext cx="4793" cy="3510"/>
            </a:xfrm>
            <a:prstGeom prst="flowChartAlternateProcess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80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5" name="AutoShape 8"/>
            <p:cNvSpPr>
              <a:spLocks noChangeArrowheads="1"/>
            </p:cNvSpPr>
            <p:nvPr/>
          </p:nvSpPr>
          <p:spPr bwMode="auto">
            <a:xfrm>
              <a:off x="7641" y="2034"/>
              <a:ext cx="540" cy="5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6" name="AutoShape 9"/>
            <p:cNvSpPr>
              <a:spLocks noChangeArrowheads="1"/>
            </p:cNvSpPr>
            <p:nvPr/>
          </p:nvSpPr>
          <p:spPr bwMode="auto">
            <a:xfrm>
              <a:off x="4941" y="2034"/>
              <a:ext cx="540" cy="5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7" name="AutoShape 10"/>
            <p:cNvSpPr>
              <a:spLocks noChangeArrowheads="1"/>
            </p:cNvSpPr>
            <p:nvPr/>
          </p:nvSpPr>
          <p:spPr bwMode="auto">
            <a:xfrm>
              <a:off x="4941" y="5994"/>
              <a:ext cx="540" cy="5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8" name="AutoShape 11"/>
            <p:cNvSpPr>
              <a:spLocks noChangeArrowheads="1"/>
            </p:cNvSpPr>
            <p:nvPr/>
          </p:nvSpPr>
          <p:spPr bwMode="auto">
            <a:xfrm>
              <a:off x="7641" y="5994"/>
              <a:ext cx="540" cy="540"/>
            </a:xfrm>
            <a:prstGeom prst="smileyFace">
              <a:avLst>
                <a:gd name="adj" fmla="val 4653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09" name="AutoShape 12"/>
            <p:cNvSpPr>
              <a:spLocks noChangeArrowheads="1"/>
            </p:cNvSpPr>
            <p:nvPr/>
          </p:nvSpPr>
          <p:spPr bwMode="auto">
            <a:xfrm>
              <a:off x="5841" y="414"/>
              <a:ext cx="1440" cy="1440"/>
            </a:xfrm>
            <a:prstGeom prst="sun">
              <a:avLst>
                <a:gd name="adj" fmla="val 26852"/>
              </a:avLst>
            </a:prstGeom>
            <a:gradFill rotWithShape="1"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0" name="AutoShape 13" descr="Папирус">
              <a:hlinkClick r:id="rId1" action="ppaction://hlinkfile"/>
            </p:cNvPr>
            <p:cNvSpPr>
              <a:spLocks noChangeArrowheads="1"/>
            </p:cNvSpPr>
            <p:nvPr/>
          </p:nvSpPr>
          <p:spPr bwMode="auto">
            <a:xfrm>
              <a:off x="5661" y="3474"/>
              <a:ext cx="1800" cy="1800"/>
            </a:xfrm>
            <a:prstGeom prst="star32">
              <a:avLst>
                <a:gd name="adj" fmla="val 37500"/>
              </a:avLst>
            </a:prstGeom>
            <a:blipFill dpi="0" rotWithShape="1">
              <a:blip r:embed="rId2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1" name="AutoShape 14"/>
            <p:cNvSpPr>
              <a:spLocks noChangeArrowheads="1"/>
            </p:cNvSpPr>
            <p:nvPr/>
          </p:nvSpPr>
          <p:spPr bwMode="auto">
            <a:xfrm>
              <a:off x="7641" y="2934"/>
              <a:ext cx="540" cy="2700"/>
            </a:xfrm>
            <a:prstGeom prst="flowChartCollate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2" name="AutoShape 15"/>
            <p:cNvSpPr>
              <a:spLocks noChangeArrowheads="1"/>
            </p:cNvSpPr>
            <p:nvPr/>
          </p:nvSpPr>
          <p:spPr bwMode="auto">
            <a:xfrm>
              <a:off x="4941" y="2934"/>
              <a:ext cx="540" cy="2700"/>
            </a:xfrm>
            <a:prstGeom prst="flowChartCollate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3" name="AutoShape 16"/>
            <p:cNvSpPr>
              <a:spLocks noChangeArrowheads="1"/>
            </p:cNvSpPr>
            <p:nvPr/>
          </p:nvSpPr>
          <p:spPr bwMode="auto">
            <a:xfrm rot="5400000">
              <a:off x="6381" y="5454"/>
              <a:ext cx="360" cy="1800"/>
            </a:xfrm>
            <a:prstGeom prst="flowChartSort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4" name="AutoShape 17"/>
            <p:cNvSpPr>
              <a:spLocks noChangeArrowheads="1"/>
            </p:cNvSpPr>
            <p:nvPr/>
          </p:nvSpPr>
          <p:spPr bwMode="auto">
            <a:xfrm rot="5400000">
              <a:off x="6381" y="1314"/>
              <a:ext cx="360" cy="1800"/>
            </a:xfrm>
            <a:prstGeom prst="flowChartSort">
              <a:avLst/>
            </a:prstGeom>
            <a:gradFill rotWithShape="1">
              <a:gsLst>
                <a:gs pos="0">
                  <a:srgbClr val="5E9EFF"/>
                </a:gs>
                <a:gs pos="20000">
                  <a:srgbClr val="85C2FF"/>
                </a:gs>
                <a:gs pos="35001">
                  <a:srgbClr val="C4D6EB"/>
                </a:gs>
                <a:gs pos="50000">
                  <a:srgbClr val="FFEBFA"/>
                </a:gs>
                <a:gs pos="64999">
                  <a:srgbClr val="C4D6EB"/>
                </a:gs>
                <a:gs pos="80000">
                  <a:srgbClr val="85C2FF"/>
                </a:gs>
                <a:gs pos="100000">
                  <a:srgbClr val="5E9EFF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5" name="AutoShape 18" descr="Фиолетовый узор"/>
            <p:cNvSpPr>
              <a:spLocks noChangeArrowheads="1"/>
            </p:cNvSpPr>
            <p:nvPr/>
          </p:nvSpPr>
          <p:spPr bwMode="auto">
            <a:xfrm rot="-5400000">
              <a:off x="6291" y="4644"/>
              <a:ext cx="540" cy="1440"/>
            </a:xfrm>
            <a:prstGeom prst="moon">
              <a:avLst>
                <a:gd name="adj" fmla="val 50000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16" name="AutoShape 19" descr="Фиолетовый узор"/>
            <p:cNvSpPr>
              <a:spLocks noChangeArrowheads="1"/>
            </p:cNvSpPr>
            <p:nvPr/>
          </p:nvSpPr>
          <p:spPr bwMode="auto">
            <a:xfrm rot="5400000">
              <a:off x="6291" y="2664"/>
              <a:ext cx="540" cy="1440"/>
            </a:xfrm>
            <a:prstGeom prst="moon">
              <a:avLst>
                <a:gd name="adj" fmla="val 50000"/>
              </a:avLst>
            </a:pr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5076" name="AutoShape 20"/>
            <p:cNvSpPr>
              <a:spLocks noChangeArrowheads="1"/>
            </p:cNvSpPr>
            <p:nvPr/>
          </p:nvSpPr>
          <p:spPr bwMode="auto">
            <a:xfrm>
              <a:off x="5479" y="5632"/>
              <a:ext cx="542" cy="5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7" name="AutoShape 21"/>
            <p:cNvSpPr>
              <a:spLocks noChangeArrowheads="1"/>
            </p:cNvSpPr>
            <p:nvPr/>
          </p:nvSpPr>
          <p:spPr bwMode="auto">
            <a:xfrm>
              <a:off x="7101" y="5632"/>
              <a:ext cx="542" cy="544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8" name="AutoShape 22"/>
            <p:cNvSpPr>
              <a:spLocks noChangeArrowheads="1"/>
            </p:cNvSpPr>
            <p:nvPr/>
          </p:nvSpPr>
          <p:spPr bwMode="auto">
            <a:xfrm rot="10800000">
              <a:off x="5479" y="2392"/>
              <a:ext cx="542" cy="540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5079" name="AutoShape 23"/>
            <p:cNvSpPr>
              <a:spLocks noChangeArrowheads="1"/>
            </p:cNvSpPr>
            <p:nvPr/>
          </p:nvSpPr>
          <p:spPr bwMode="auto">
            <a:xfrm rot="10800000">
              <a:off x="7101" y="2392"/>
              <a:ext cx="542" cy="540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grpSp>
        <p:nvGrpSpPr>
          <p:cNvPr id="18437" name="Group 24"/>
          <p:cNvGrpSpPr/>
          <p:nvPr/>
        </p:nvGrpSpPr>
        <p:grpSpPr bwMode="auto">
          <a:xfrm>
            <a:off x="827088" y="2636838"/>
            <a:ext cx="1295400" cy="2952750"/>
            <a:chOff x="340" y="300"/>
            <a:chExt cx="816" cy="1678"/>
          </a:xfrm>
        </p:grpSpPr>
        <p:sp>
          <p:nvSpPr>
            <p:cNvPr id="18496" name="AutoShape 25"/>
            <p:cNvSpPr>
              <a:spLocks noChangeArrowheads="1"/>
            </p:cNvSpPr>
            <p:nvPr/>
          </p:nvSpPr>
          <p:spPr bwMode="auto">
            <a:xfrm flipV="1">
              <a:off x="340" y="300"/>
              <a:ext cx="816" cy="1678"/>
            </a:xfrm>
            <a:prstGeom prst="downArrowCallout">
              <a:avLst>
                <a:gd name="adj1" fmla="val 25000"/>
                <a:gd name="adj2" fmla="val 25000"/>
                <a:gd name="adj3" fmla="val 34273"/>
                <a:gd name="adj4" fmla="val 66667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8497" name="Picture 26" descr="MMj03097510000[1]">
              <a:hlinkClick r:id="rId4" action="ppaction://hlinkfile"/>
            </p:cNvPr>
            <p:cNvPicPr>
              <a:picLocks noChangeAspect="1" noChangeArrowheads="1" noCrop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" y="1067"/>
              <a:ext cx="461" cy="6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98" name="Picture 27" descr="MMj03543880000[1]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419"/>
              <a:ext cx="175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99" name="Picture 28" descr="MMj03543880000[1]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" y="1825"/>
              <a:ext cx="175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500" name="Picture 29" descr="MMj03543880000[1]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6" y="1836"/>
              <a:ext cx="175" cy="1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501" name="Picture 30" descr="MMj03543880000[1]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2" y="938"/>
              <a:ext cx="175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502" name="Picture 31" descr="MMj03543880000[1]"/>
            <p:cNvPicPr>
              <a:picLocks noChangeAspect="1" noChangeArrowheads="1" noCrop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" y="938"/>
              <a:ext cx="175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438" name="Group 32"/>
          <p:cNvGrpSpPr/>
          <p:nvPr/>
        </p:nvGrpSpPr>
        <p:grpSpPr bwMode="auto">
          <a:xfrm rot="-5400000">
            <a:off x="6660356" y="3356769"/>
            <a:ext cx="2808288" cy="1657350"/>
            <a:chOff x="2601" y="1494"/>
            <a:chExt cx="7920" cy="4500"/>
          </a:xfrm>
        </p:grpSpPr>
        <p:sp>
          <p:nvSpPr>
            <p:cNvPr id="18456" name="AutoShape 33"/>
            <p:cNvSpPr>
              <a:spLocks noChangeArrowheads="1"/>
            </p:cNvSpPr>
            <p:nvPr/>
          </p:nvSpPr>
          <p:spPr bwMode="auto">
            <a:xfrm>
              <a:off x="2601" y="1494"/>
              <a:ext cx="6120" cy="4500"/>
            </a:xfrm>
            <a:prstGeom prst="star4">
              <a:avLst>
                <a:gd name="adj" fmla="val 50000"/>
              </a:avLst>
            </a:prstGeom>
            <a:gradFill rotWithShape="1">
              <a:gsLst>
                <a:gs pos="0">
                  <a:srgbClr val="E9E2DB"/>
                </a:gs>
                <a:gs pos="100000">
                  <a:srgbClr val="66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7" name="AutoShape 34"/>
            <p:cNvSpPr>
              <a:spLocks noChangeArrowheads="1"/>
            </p:cNvSpPr>
            <p:nvPr/>
          </p:nvSpPr>
          <p:spPr bwMode="auto">
            <a:xfrm>
              <a:off x="8361" y="3114"/>
              <a:ext cx="2160" cy="1260"/>
            </a:xfrm>
            <a:prstGeom prst="chevron">
              <a:avLst>
                <a:gd name="adj" fmla="val 29762"/>
              </a:avLst>
            </a:prstGeom>
            <a:gradFill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8" name="AutoShape 35"/>
            <p:cNvSpPr>
              <a:spLocks noChangeArrowheads="1"/>
            </p:cNvSpPr>
            <p:nvPr/>
          </p:nvSpPr>
          <p:spPr bwMode="auto">
            <a:xfrm>
              <a:off x="8901" y="3294"/>
              <a:ext cx="1080" cy="900"/>
            </a:xfrm>
            <a:prstGeom prst="plus">
              <a:avLst>
                <a:gd name="adj" fmla="val 25000"/>
              </a:avLst>
            </a:prstGeom>
            <a:gradFill rotWithShape="1">
              <a:gsLst>
                <a:gs pos="0">
                  <a:srgbClr val="FC9FCB"/>
                </a:gs>
                <a:gs pos="13000">
                  <a:srgbClr val="F8B049"/>
                </a:gs>
                <a:gs pos="21001">
                  <a:srgbClr val="F8B049"/>
                </a:gs>
                <a:gs pos="63000">
                  <a:srgbClr val="FEE7F2"/>
                </a:gs>
                <a:gs pos="67000">
                  <a:srgbClr val="F952A0"/>
                </a:gs>
                <a:gs pos="69000">
                  <a:srgbClr val="C50849"/>
                </a:gs>
                <a:gs pos="82001">
                  <a:srgbClr val="B43E85"/>
                </a:gs>
                <a:gs pos="100000">
                  <a:srgbClr val="F8B04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9" name="AutoShape 36"/>
            <p:cNvSpPr>
              <a:spLocks noChangeArrowheads="1"/>
            </p:cNvSpPr>
            <p:nvPr/>
          </p:nvSpPr>
          <p:spPr bwMode="auto">
            <a:xfrm>
              <a:off x="3321" y="1854"/>
              <a:ext cx="4680" cy="1800"/>
            </a:xfrm>
            <a:custGeom>
              <a:avLst/>
              <a:gdLst>
                <a:gd name="T0" fmla="*/ 507 w 21600"/>
                <a:gd name="T1" fmla="*/ 0 h 21600"/>
                <a:gd name="T2" fmla="*/ 127 w 21600"/>
                <a:gd name="T3" fmla="*/ 75 h 21600"/>
                <a:gd name="T4" fmla="*/ 507 w 21600"/>
                <a:gd name="T5" fmla="*/ 38 h 21600"/>
                <a:gd name="T6" fmla="*/ 887 w 21600"/>
                <a:gd name="T7" fmla="*/ 7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50000">
                  <a:srgbClr val="FFCC99"/>
                </a:gs>
                <a:gs pos="100000">
                  <a:srgbClr val="FF6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0" name="AutoShape 37"/>
            <p:cNvSpPr>
              <a:spLocks noChangeArrowheads="1"/>
            </p:cNvSpPr>
            <p:nvPr/>
          </p:nvSpPr>
          <p:spPr bwMode="auto">
            <a:xfrm rot="10800000">
              <a:off x="3321" y="3834"/>
              <a:ext cx="4680" cy="1800"/>
            </a:xfrm>
            <a:custGeom>
              <a:avLst/>
              <a:gdLst>
                <a:gd name="T0" fmla="*/ 507 w 21600"/>
                <a:gd name="T1" fmla="*/ 0 h 21600"/>
                <a:gd name="T2" fmla="*/ 127 w 21600"/>
                <a:gd name="T3" fmla="*/ 75 h 21600"/>
                <a:gd name="T4" fmla="*/ 507 w 21600"/>
                <a:gd name="T5" fmla="*/ 38 h 21600"/>
                <a:gd name="T6" fmla="*/ 887 w 21600"/>
                <a:gd name="T7" fmla="*/ 75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gradFill rotWithShape="1">
              <a:gsLst>
                <a:gs pos="0">
                  <a:srgbClr val="FF6600"/>
                </a:gs>
                <a:gs pos="50000">
                  <a:srgbClr val="FFCC00"/>
                </a:gs>
                <a:gs pos="100000">
                  <a:srgbClr val="FF6600"/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1" name="AutoShape 38"/>
            <p:cNvSpPr>
              <a:spLocks noChangeArrowheads="1"/>
            </p:cNvSpPr>
            <p:nvPr/>
          </p:nvSpPr>
          <p:spPr bwMode="auto">
            <a:xfrm>
              <a:off x="4401" y="2574"/>
              <a:ext cx="2520" cy="2340"/>
            </a:xfrm>
            <a:custGeom>
              <a:avLst/>
              <a:gdLst>
                <a:gd name="T0" fmla="*/ 147 w 21600"/>
                <a:gd name="T1" fmla="*/ 0 h 21600"/>
                <a:gd name="T2" fmla="*/ 43 w 21600"/>
                <a:gd name="T3" fmla="*/ 37 h 21600"/>
                <a:gd name="T4" fmla="*/ 0 w 21600"/>
                <a:gd name="T5" fmla="*/ 127 h 21600"/>
                <a:gd name="T6" fmla="*/ 43 w 21600"/>
                <a:gd name="T7" fmla="*/ 216 h 21600"/>
                <a:gd name="T8" fmla="*/ 147 w 21600"/>
                <a:gd name="T9" fmla="*/ 254 h 21600"/>
                <a:gd name="T10" fmla="*/ 251 w 21600"/>
                <a:gd name="T11" fmla="*/ 216 h 21600"/>
                <a:gd name="T12" fmla="*/ 294 w 21600"/>
                <a:gd name="T13" fmla="*/ 127 h 21600"/>
                <a:gd name="T14" fmla="*/ 251 w 21600"/>
                <a:gd name="T15" fmla="*/ 37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63 w 21600"/>
                <a:gd name="T25" fmla="*/ 3166 h 21600"/>
                <a:gd name="T26" fmla="*/ 18437 w 21600"/>
                <a:gd name="T27" fmla="*/ 18434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2" name="AutoShape 39"/>
            <p:cNvSpPr>
              <a:spLocks noChangeArrowheads="1"/>
            </p:cNvSpPr>
            <p:nvPr/>
          </p:nvSpPr>
          <p:spPr bwMode="auto">
            <a:xfrm>
              <a:off x="5121" y="3294"/>
              <a:ext cx="1080" cy="900"/>
            </a:xfrm>
            <a:prstGeom prst="star32">
              <a:avLst>
                <a:gd name="adj" fmla="val 37500"/>
              </a:avLst>
            </a:pr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3" name="AutoShape 40"/>
            <p:cNvSpPr>
              <a:spLocks noChangeArrowheads="1"/>
            </p:cNvSpPr>
            <p:nvPr/>
          </p:nvSpPr>
          <p:spPr bwMode="auto">
            <a:xfrm>
              <a:off x="2961" y="2934"/>
              <a:ext cx="1080" cy="1620"/>
            </a:xfrm>
            <a:prstGeom prst="flowChartDecision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4" name="AutoShape 41"/>
            <p:cNvSpPr>
              <a:spLocks noChangeArrowheads="1"/>
            </p:cNvSpPr>
            <p:nvPr/>
          </p:nvSpPr>
          <p:spPr bwMode="auto">
            <a:xfrm>
              <a:off x="3141" y="3114"/>
              <a:ext cx="720" cy="1260"/>
            </a:xfrm>
            <a:custGeom>
              <a:avLst/>
              <a:gdLst>
                <a:gd name="T0" fmla="*/ 24 w 21600"/>
                <a:gd name="T1" fmla="*/ 37 h 21600"/>
                <a:gd name="T2" fmla="*/ 12 w 21600"/>
                <a:gd name="T3" fmla="*/ 74 h 21600"/>
                <a:gd name="T4" fmla="*/ 0 w 21600"/>
                <a:gd name="T5" fmla="*/ 37 h 21600"/>
                <a:gd name="T6" fmla="*/ 12 w 21600"/>
                <a:gd name="T7" fmla="*/ 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400 w 21600"/>
                <a:gd name="T13" fmla="*/ 5400 h 21600"/>
                <a:gd name="T14" fmla="*/ 162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lnTo>
                    <a:pt x="5400" y="540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5" name="AutoShape 42"/>
            <p:cNvSpPr>
              <a:spLocks noChangeArrowheads="1"/>
            </p:cNvSpPr>
            <p:nvPr/>
          </p:nvSpPr>
          <p:spPr bwMode="auto">
            <a:xfrm>
              <a:off x="7281" y="2934"/>
              <a:ext cx="1080" cy="1620"/>
            </a:xfrm>
            <a:prstGeom prst="flowChartDecision">
              <a:avLst/>
            </a:prstGeom>
            <a:gradFill rotWithShape="1">
              <a:gsLst>
                <a:gs pos="0">
                  <a:srgbClr val="00FFFF"/>
                </a:gs>
                <a:gs pos="100000">
                  <a:srgbClr val="339966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6" name="AutoShape 43"/>
            <p:cNvSpPr>
              <a:spLocks noChangeArrowheads="1"/>
            </p:cNvSpPr>
            <p:nvPr/>
          </p:nvSpPr>
          <p:spPr bwMode="auto">
            <a:xfrm>
              <a:off x="7461" y="3114"/>
              <a:ext cx="720" cy="1260"/>
            </a:xfrm>
            <a:custGeom>
              <a:avLst/>
              <a:gdLst>
                <a:gd name="T0" fmla="*/ 24 w 21600"/>
                <a:gd name="T1" fmla="*/ 37 h 21600"/>
                <a:gd name="T2" fmla="*/ 12 w 21600"/>
                <a:gd name="T3" fmla="*/ 74 h 21600"/>
                <a:gd name="T4" fmla="*/ 0 w 21600"/>
                <a:gd name="T5" fmla="*/ 37 h 21600"/>
                <a:gd name="T6" fmla="*/ 12 w 21600"/>
                <a:gd name="T7" fmla="*/ 0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  <a:gd name="T12" fmla="*/ 5400 w 21600"/>
                <a:gd name="T13" fmla="*/ 5400 h 21600"/>
                <a:gd name="T14" fmla="*/ 162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lnTo>
                    <a:pt x="5400" y="5400"/>
                  </a:lnTo>
                  <a:close/>
                </a:path>
              </a:pathLst>
            </a:custGeom>
            <a:solidFill>
              <a:srgbClr val="8000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7" name="AutoShape 44"/>
            <p:cNvSpPr>
              <a:spLocks noChangeArrowheads="1"/>
            </p:cNvSpPr>
            <p:nvPr/>
          </p:nvSpPr>
          <p:spPr bwMode="auto">
            <a:xfrm>
              <a:off x="6921" y="2934"/>
              <a:ext cx="900" cy="1620"/>
            </a:xfrm>
            <a:prstGeom prst="moon">
              <a:avLst>
                <a:gd name="adj" fmla="val 29222"/>
              </a:avLst>
            </a:prstGeom>
            <a:gradFill rotWithShape="1">
              <a:gsLst>
                <a:gs pos="0">
                  <a:srgbClr val="993366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8" name="AutoShape 45"/>
            <p:cNvSpPr>
              <a:spLocks noChangeArrowheads="1"/>
            </p:cNvSpPr>
            <p:nvPr/>
          </p:nvSpPr>
          <p:spPr bwMode="auto">
            <a:xfrm rot="10800000">
              <a:off x="3501" y="2934"/>
              <a:ext cx="900" cy="1620"/>
            </a:xfrm>
            <a:prstGeom prst="moon">
              <a:avLst>
                <a:gd name="adj" fmla="val 29222"/>
              </a:avLst>
            </a:prstGeom>
            <a:gradFill rotWithShape="1">
              <a:gsLst>
                <a:gs pos="0">
                  <a:srgbClr val="993366"/>
                </a:gs>
                <a:gs pos="100000">
                  <a:srgbClr val="FFFFFF"/>
                </a:gs>
              </a:gsLst>
              <a:lin ang="0" scaled="1"/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69" name="AutoShape 46"/>
            <p:cNvSpPr>
              <a:spLocks noChangeArrowheads="1"/>
            </p:cNvSpPr>
            <p:nvPr/>
          </p:nvSpPr>
          <p:spPr bwMode="auto">
            <a:xfrm>
              <a:off x="3321" y="3474"/>
              <a:ext cx="360" cy="540"/>
            </a:xfrm>
            <a:prstGeom prst="star32">
              <a:avLst>
                <a:gd name="adj" fmla="val 375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0" name="AutoShape 47"/>
            <p:cNvSpPr>
              <a:spLocks noChangeArrowheads="1"/>
            </p:cNvSpPr>
            <p:nvPr/>
          </p:nvSpPr>
          <p:spPr bwMode="auto">
            <a:xfrm>
              <a:off x="7641" y="3474"/>
              <a:ext cx="360" cy="540"/>
            </a:xfrm>
            <a:prstGeom prst="star32">
              <a:avLst>
                <a:gd name="adj" fmla="val 375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1" name="AutoShape 48"/>
            <p:cNvSpPr>
              <a:spLocks noChangeArrowheads="1"/>
            </p:cNvSpPr>
            <p:nvPr/>
          </p:nvSpPr>
          <p:spPr bwMode="auto">
            <a:xfrm>
              <a:off x="3501" y="2214"/>
              <a:ext cx="1080" cy="540"/>
            </a:xfrm>
            <a:prstGeom prst="diamond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2" name="AutoShape 49"/>
            <p:cNvSpPr>
              <a:spLocks noChangeArrowheads="1"/>
            </p:cNvSpPr>
            <p:nvPr/>
          </p:nvSpPr>
          <p:spPr bwMode="auto">
            <a:xfrm>
              <a:off x="6741" y="2214"/>
              <a:ext cx="1080" cy="540"/>
            </a:xfrm>
            <a:prstGeom prst="diamond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3" name="AutoShape 50"/>
            <p:cNvSpPr>
              <a:spLocks noChangeArrowheads="1"/>
            </p:cNvSpPr>
            <p:nvPr/>
          </p:nvSpPr>
          <p:spPr bwMode="auto">
            <a:xfrm>
              <a:off x="6741" y="4734"/>
              <a:ext cx="1080" cy="540"/>
            </a:xfrm>
            <a:prstGeom prst="diamond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4" name="AutoShape 51"/>
            <p:cNvSpPr>
              <a:spLocks noChangeArrowheads="1"/>
            </p:cNvSpPr>
            <p:nvPr/>
          </p:nvSpPr>
          <p:spPr bwMode="auto">
            <a:xfrm>
              <a:off x="3501" y="4734"/>
              <a:ext cx="1080" cy="540"/>
            </a:xfrm>
            <a:prstGeom prst="diamond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FFFF9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5" name="AutoShape 52">
              <a:hlinkClick r:id="rId7" action="ppaction://hlinkfile"/>
            </p:cNvPr>
            <p:cNvSpPr>
              <a:spLocks noChangeArrowheads="1"/>
            </p:cNvSpPr>
            <p:nvPr/>
          </p:nvSpPr>
          <p:spPr bwMode="auto">
            <a:xfrm>
              <a:off x="5301" y="3474"/>
              <a:ext cx="720" cy="540"/>
            </a:xfrm>
            <a:prstGeom prst="smileyFace">
              <a:avLst>
                <a:gd name="adj" fmla="val 4653"/>
              </a:avLst>
            </a:prstGeom>
            <a:gradFill rotWithShape="1">
              <a:gsLst>
                <a:gs pos="0">
                  <a:srgbClr val="FFFFFF"/>
                </a:gs>
                <a:gs pos="100000">
                  <a:srgbClr val="FF00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6" name="AutoShape 53"/>
            <p:cNvSpPr>
              <a:spLocks noChangeArrowheads="1"/>
            </p:cNvSpPr>
            <p:nvPr/>
          </p:nvSpPr>
          <p:spPr bwMode="auto">
            <a:xfrm>
              <a:off x="3501" y="2214"/>
              <a:ext cx="1080" cy="540"/>
            </a:xfrm>
            <a:prstGeom prst="star4">
              <a:avLst>
                <a:gd name="adj" fmla="val 125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7" name="AutoShape 54"/>
            <p:cNvSpPr>
              <a:spLocks noChangeArrowheads="1"/>
            </p:cNvSpPr>
            <p:nvPr/>
          </p:nvSpPr>
          <p:spPr bwMode="auto">
            <a:xfrm>
              <a:off x="6741" y="2214"/>
              <a:ext cx="1080" cy="540"/>
            </a:xfrm>
            <a:prstGeom prst="star4">
              <a:avLst>
                <a:gd name="adj" fmla="val 125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8" name="AutoShape 55"/>
            <p:cNvSpPr>
              <a:spLocks noChangeArrowheads="1"/>
            </p:cNvSpPr>
            <p:nvPr/>
          </p:nvSpPr>
          <p:spPr bwMode="auto">
            <a:xfrm>
              <a:off x="6741" y="4734"/>
              <a:ext cx="1080" cy="540"/>
            </a:xfrm>
            <a:prstGeom prst="star4">
              <a:avLst>
                <a:gd name="adj" fmla="val 125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79" name="AutoShape 56"/>
            <p:cNvSpPr>
              <a:spLocks noChangeArrowheads="1"/>
            </p:cNvSpPr>
            <p:nvPr/>
          </p:nvSpPr>
          <p:spPr bwMode="auto">
            <a:xfrm>
              <a:off x="3501" y="4734"/>
              <a:ext cx="1080" cy="540"/>
            </a:xfrm>
            <a:prstGeom prst="star4">
              <a:avLst>
                <a:gd name="adj" fmla="val 12500"/>
              </a:avLst>
            </a:prstGeom>
            <a:solidFill>
              <a:srgbClr val="FF66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480" name="Group 57"/>
            <p:cNvGrpSpPr/>
            <p:nvPr/>
          </p:nvGrpSpPr>
          <p:grpSpPr bwMode="auto">
            <a:xfrm>
              <a:off x="4581" y="2034"/>
              <a:ext cx="2160" cy="360"/>
              <a:chOff x="4581" y="2034"/>
              <a:chExt cx="2160" cy="360"/>
            </a:xfrm>
          </p:grpSpPr>
          <p:sp>
            <p:nvSpPr>
              <p:cNvPr id="18492" name="AutoShape 58"/>
              <p:cNvSpPr>
                <a:spLocks noChangeArrowheads="1"/>
              </p:cNvSpPr>
              <p:nvPr/>
            </p:nvSpPr>
            <p:spPr bwMode="auto">
              <a:xfrm>
                <a:off x="4575" y="2214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93" name="AutoShape 59"/>
              <p:cNvSpPr>
                <a:spLocks noChangeArrowheads="1"/>
              </p:cNvSpPr>
              <p:nvPr/>
            </p:nvSpPr>
            <p:spPr bwMode="auto">
              <a:xfrm>
                <a:off x="4938" y="2033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94" name="AutoShape 60"/>
              <p:cNvSpPr>
                <a:spLocks noChangeArrowheads="1"/>
              </p:cNvSpPr>
              <p:nvPr/>
            </p:nvSpPr>
            <p:spPr bwMode="auto">
              <a:xfrm>
                <a:off x="6201" y="2033"/>
                <a:ext cx="184" cy="181"/>
              </a:xfrm>
              <a:custGeom>
                <a:avLst/>
                <a:gdLst>
                  <a:gd name="T0" fmla="*/ 0 w 10000"/>
                  <a:gd name="T1" fmla="*/ 69 h 10000"/>
                  <a:gd name="T2" fmla="*/ 70 w 10000"/>
                  <a:gd name="T3" fmla="*/ 69 h 10000"/>
                  <a:gd name="T4" fmla="*/ 92 w 10000"/>
                  <a:gd name="T5" fmla="*/ 0 h 10000"/>
                  <a:gd name="T6" fmla="*/ 114 w 10000"/>
                  <a:gd name="T7" fmla="*/ 69 h 10000"/>
                  <a:gd name="T8" fmla="*/ 184 w 10000"/>
                  <a:gd name="T9" fmla="*/ 69 h 10000"/>
                  <a:gd name="T10" fmla="*/ 127 w 10000"/>
                  <a:gd name="T11" fmla="*/ 112 h 10000"/>
                  <a:gd name="T12" fmla="*/ 149 w 10000"/>
                  <a:gd name="T13" fmla="*/ 181 h 10000"/>
                  <a:gd name="T14" fmla="*/ 92 w 10000"/>
                  <a:gd name="T15" fmla="*/ 138 h 10000"/>
                  <a:gd name="T16" fmla="*/ 35 w 10000"/>
                  <a:gd name="T17" fmla="*/ 181 h 10000"/>
                  <a:gd name="T18" fmla="*/ 57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804" y="3812"/>
                    </a:lnTo>
                    <a:lnTo>
                      <a:pt x="5000" y="0"/>
                    </a:lnTo>
                    <a:lnTo>
                      <a:pt x="6196" y="3812"/>
                    </a:lnTo>
                    <a:lnTo>
                      <a:pt x="10000" y="3812"/>
                    </a:lnTo>
                    <a:lnTo>
                      <a:pt x="6902" y="6188"/>
                    </a:lnTo>
                    <a:lnTo>
                      <a:pt x="8098" y="10000"/>
                    </a:lnTo>
                    <a:lnTo>
                      <a:pt x="5000" y="7624"/>
                    </a:lnTo>
                    <a:lnTo>
                      <a:pt x="1902" y="10000"/>
                    </a:lnTo>
                    <a:lnTo>
                      <a:pt x="3098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95" name="AutoShape 61"/>
              <p:cNvSpPr>
                <a:spLocks noChangeArrowheads="1"/>
              </p:cNvSpPr>
              <p:nvPr/>
            </p:nvSpPr>
            <p:spPr bwMode="auto">
              <a:xfrm>
                <a:off x="6559" y="2214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81" name="Group 62"/>
            <p:cNvGrpSpPr/>
            <p:nvPr/>
          </p:nvGrpSpPr>
          <p:grpSpPr bwMode="auto">
            <a:xfrm>
              <a:off x="4581" y="5094"/>
              <a:ext cx="2160" cy="360"/>
              <a:chOff x="4581" y="5094"/>
              <a:chExt cx="2160" cy="360"/>
            </a:xfrm>
          </p:grpSpPr>
          <p:sp>
            <p:nvSpPr>
              <p:cNvPr id="18488" name="AutoShape 63"/>
              <p:cNvSpPr>
                <a:spLocks noChangeArrowheads="1"/>
              </p:cNvSpPr>
              <p:nvPr/>
            </p:nvSpPr>
            <p:spPr bwMode="auto">
              <a:xfrm>
                <a:off x="4575" y="5093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89" name="AutoShape 64"/>
              <p:cNvSpPr>
                <a:spLocks noChangeArrowheads="1"/>
              </p:cNvSpPr>
              <p:nvPr/>
            </p:nvSpPr>
            <p:spPr bwMode="auto">
              <a:xfrm>
                <a:off x="4938" y="5274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90" name="AutoShape 65"/>
              <p:cNvSpPr>
                <a:spLocks noChangeArrowheads="1"/>
              </p:cNvSpPr>
              <p:nvPr/>
            </p:nvSpPr>
            <p:spPr bwMode="auto">
              <a:xfrm>
                <a:off x="6201" y="5274"/>
                <a:ext cx="184" cy="181"/>
              </a:xfrm>
              <a:custGeom>
                <a:avLst/>
                <a:gdLst>
                  <a:gd name="T0" fmla="*/ 0 w 10000"/>
                  <a:gd name="T1" fmla="*/ 69 h 10000"/>
                  <a:gd name="T2" fmla="*/ 70 w 10000"/>
                  <a:gd name="T3" fmla="*/ 69 h 10000"/>
                  <a:gd name="T4" fmla="*/ 92 w 10000"/>
                  <a:gd name="T5" fmla="*/ 0 h 10000"/>
                  <a:gd name="T6" fmla="*/ 114 w 10000"/>
                  <a:gd name="T7" fmla="*/ 69 h 10000"/>
                  <a:gd name="T8" fmla="*/ 184 w 10000"/>
                  <a:gd name="T9" fmla="*/ 69 h 10000"/>
                  <a:gd name="T10" fmla="*/ 127 w 10000"/>
                  <a:gd name="T11" fmla="*/ 112 h 10000"/>
                  <a:gd name="T12" fmla="*/ 149 w 10000"/>
                  <a:gd name="T13" fmla="*/ 181 h 10000"/>
                  <a:gd name="T14" fmla="*/ 92 w 10000"/>
                  <a:gd name="T15" fmla="*/ 138 h 10000"/>
                  <a:gd name="T16" fmla="*/ 35 w 10000"/>
                  <a:gd name="T17" fmla="*/ 181 h 10000"/>
                  <a:gd name="T18" fmla="*/ 57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804" y="3812"/>
                    </a:lnTo>
                    <a:lnTo>
                      <a:pt x="5000" y="0"/>
                    </a:lnTo>
                    <a:lnTo>
                      <a:pt x="6196" y="3812"/>
                    </a:lnTo>
                    <a:lnTo>
                      <a:pt x="10000" y="3812"/>
                    </a:lnTo>
                    <a:lnTo>
                      <a:pt x="6902" y="6188"/>
                    </a:lnTo>
                    <a:lnTo>
                      <a:pt x="8098" y="10000"/>
                    </a:lnTo>
                    <a:lnTo>
                      <a:pt x="5000" y="7624"/>
                    </a:lnTo>
                    <a:lnTo>
                      <a:pt x="1902" y="10000"/>
                    </a:lnTo>
                    <a:lnTo>
                      <a:pt x="3098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91" name="AutoShape 66"/>
              <p:cNvSpPr>
                <a:spLocks noChangeArrowheads="1"/>
              </p:cNvSpPr>
              <p:nvPr/>
            </p:nvSpPr>
            <p:spPr bwMode="auto">
              <a:xfrm>
                <a:off x="6559" y="5093"/>
                <a:ext cx="179" cy="181"/>
              </a:xfrm>
              <a:custGeom>
                <a:avLst/>
                <a:gdLst>
                  <a:gd name="T0" fmla="*/ 0 w 10000"/>
                  <a:gd name="T1" fmla="*/ 69 h 10000"/>
                  <a:gd name="T2" fmla="*/ 68 w 10000"/>
                  <a:gd name="T3" fmla="*/ 69 h 10000"/>
                  <a:gd name="T4" fmla="*/ 90 w 10000"/>
                  <a:gd name="T5" fmla="*/ 0 h 10000"/>
                  <a:gd name="T6" fmla="*/ 111 w 10000"/>
                  <a:gd name="T7" fmla="*/ 69 h 10000"/>
                  <a:gd name="T8" fmla="*/ 179 w 10000"/>
                  <a:gd name="T9" fmla="*/ 69 h 10000"/>
                  <a:gd name="T10" fmla="*/ 124 w 10000"/>
                  <a:gd name="T11" fmla="*/ 112 h 10000"/>
                  <a:gd name="T12" fmla="*/ 145 w 10000"/>
                  <a:gd name="T13" fmla="*/ 181 h 10000"/>
                  <a:gd name="T14" fmla="*/ 90 w 10000"/>
                  <a:gd name="T15" fmla="*/ 138 h 10000"/>
                  <a:gd name="T16" fmla="*/ 34 w 10000"/>
                  <a:gd name="T17" fmla="*/ 181 h 10000"/>
                  <a:gd name="T18" fmla="*/ 55 w 10000"/>
                  <a:gd name="T19" fmla="*/ 112 h 10000"/>
                  <a:gd name="T20" fmla="*/ 0 w 10000"/>
                  <a:gd name="T21" fmla="*/ 69 h 100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000" h="10000">
                    <a:moveTo>
                      <a:pt x="0" y="3812"/>
                    </a:moveTo>
                    <a:lnTo>
                      <a:pt x="3799" y="3812"/>
                    </a:lnTo>
                    <a:lnTo>
                      <a:pt x="5028" y="0"/>
                    </a:lnTo>
                    <a:lnTo>
                      <a:pt x="6201" y="3812"/>
                    </a:lnTo>
                    <a:lnTo>
                      <a:pt x="10000" y="3812"/>
                    </a:lnTo>
                    <a:lnTo>
                      <a:pt x="6927" y="6188"/>
                    </a:lnTo>
                    <a:lnTo>
                      <a:pt x="8101" y="10000"/>
                    </a:lnTo>
                    <a:lnTo>
                      <a:pt x="5028" y="7624"/>
                    </a:lnTo>
                    <a:lnTo>
                      <a:pt x="1899" y="10000"/>
                    </a:lnTo>
                    <a:lnTo>
                      <a:pt x="3073" y="6188"/>
                    </a:lnTo>
                    <a:lnTo>
                      <a:pt x="0" y="3812"/>
                    </a:lnTo>
                    <a:close/>
                  </a:path>
                </a:pathLst>
              </a:custGeom>
              <a:solidFill>
                <a:srgbClr val="FFFF00"/>
              </a:solidFill>
              <a:ln w="9525">
                <a:solidFill>
                  <a:srgbClr val="000000"/>
                </a:solidFill>
                <a:miter lim="800000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82" name="AutoShape 67"/>
            <p:cNvSpPr>
              <a:spLocks noChangeArrowheads="1"/>
            </p:cNvSpPr>
            <p:nvPr/>
          </p:nvSpPr>
          <p:spPr bwMode="auto">
            <a:xfrm rot="5400000">
              <a:off x="5481" y="1674"/>
              <a:ext cx="360" cy="720"/>
            </a:xfrm>
            <a:prstGeom prst="moon">
              <a:avLst>
                <a:gd name="adj" fmla="val 29162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3" name="AutoShape 68"/>
            <p:cNvSpPr>
              <a:spLocks noChangeArrowheads="1"/>
            </p:cNvSpPr>
            <p:nvPr/>
          </p:nvSpPr>
          <p:spPr bwMode="auto">
            <a:xfrm rot="-5400000">
              <a:off x="5481" y="5094"/>
              <a:ext cx="360" cy="720"/>
            </a:xfrm>
            <a:prstGeom prst="moon">
              <a:avLst>
                <a:gd name="adj" fmla="val 29162"/>
              </a:avLst>
            </a:prstGeom>
            <a:solidFill>
              <a:srgbClr val="FFCC00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4" name="AutoShape 69"/>
            <p:cNvSpPr>
              <a:spLocks noChangeArrowheads="1"/>
            </p:cNvSpPr>
            <p:nvPr/>
          </p:nvSpPr>
          <p:spPr bwMode="auto">
            <a:xfrm>
              <a:off x="4581" y="3294"/>
              <a:ext cx="540" cy="900"/>
            </a:xfrm>
            <a:prstGeom prst="flowChartCollate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5" name="AutoShape 70"/>
            <p:cNvSpPr>
              <a:spLocks noChangeArrowheads="1"/>
            </p:cNvSpPr>
            <p:nvPr/>
          </p:nvSpPr>
          <p:spPr bwMode="auto">
            <a:xfrm>
              <a:off x="6201" y="3294"/>
              <a:ext cx="540" cy="900"/>
            </a:xfrm>
            <a:prstGeom prst="flowChartCollate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6" name="AutoShape 71"/>
            <p:cNvSpPr>
              <a:spLocks noChangeArrowheads="1"/>
            </p:cNvSpPr>
            <p:nvPr/>
          </p:nvSpPr>
          <p:spPr bwMode="auto">
            <a:xfrm rot="5400000">
              <a:off x="5391" y="2484"/>
              <a:ext cx="540" cy="1080"/>
            </a:xfrm>
            <a:prstGeom prst="flowChartCollate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87" name="AutoShape 72"/>
            <p:cNvSpPr>
              <a:spLocks noChangeArrowheads="1"/>
            </p:cNvSpPr>
            <p:nvPr/>
          </p:nvSpPr>
          <p:spPr bwMode="auto">
            <a:xfrm rot="5400000">
              <a:off x="5391" y="3924"/>
              <a:ext cx="540" cy="1080"/>
            </a:xfrm>
            <a:prstGeom prst="flowChartCollate">
              <a:avLst/>
            </a:prstGeom>
            <a:gradFill rotWithShape="1">
              <a:gsLst>
                <a:gs pos="0">
                  <a:srgbClr val="4D0808"/>
                </a:gs>
                <a:gs pos="30000">
                  <a:srgbClr val="FF0300"/>
                </a:gs>
                <a:gs pos="55000">
                  <a:srgbClr val="FF7A00"/>
                </a:gs>
                <a:gs pos="100000">
                  <a:srgbClr val="FFF2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0000FF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8439" name="Group 73"/>
          <p:cNvGrpSpPr/>
          <p:nvPr/>
        </p:nvGrpSpPr>
        <p:grpSpPr bwMode="auto">
          <a:xfrm>
            <a:off x="2627313" y="3284538"/>
            <a:ext cx="2306637" cy="2378075"/>
            <a:chOff x="2112" y="1773"/>
            <a:chExt cx="3722" cy="3768"/>
          </a:xfrm>
        </p:grpSpPr>
        <p:sp>
          <p:nvSpPr>
            <p:cNvPr id="18440" name="AutoShape 74"/>
            <p:cNvSpPr>
              <a:spLocks noChangeArrowheads="1"/>
            </p:cNvSpPr>
            <p:nvPr/>
          </p:nvSpPr>
          <p:spPr bwMode="auto">
            <a:xfrm rot="-4853635">
              <a:off x="2098" y="2734"/>
              <a:ext cx="1279" cy="1252"/>
            </a:xfrm>
            <a:custGeom>
              <a:avLst/>
              <a:gdLst>
                <a:gd name="T0" fmla="*/ 38 w 21600"/>
                <a:gd name="T1" fmla="*/ 0 h 21600"/>
                <a:gd name="T2" fmla="*/ 9 w 21600"/>
                <a:gd name="T3" fmla="*/ 36 h 21600"/>
                <a:gd name="T4" fmla="*/ 38 w 21600"/>
                <a:gd name="T5" fmla="*/ 18 h 21600"/>
                <a:gd name="T6" fmla="*/ 66 w 21600"/>
                <a:gd name="T7" fmla="*/ 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1" name="AutoShape 75"/>
            <p:cNvSpPr>
              <a:spLocks noChangeArrowheads="1"/>
            </p:cNvSpPr>
            <p:nvPr/>
          </p:nvSpPr>
          <p:spPr bwMode="auto">
            <a:xfrm rot="-1659355">
              <a:off x="2770" y="1857"/>
              <a:ext cx="1251" cy="1280"/>
            </a:xfrm>
            <a:custGeom>
              <a:avLst/>
              <a:gdLst>
                <a:gd name="T0" fmla="*/ 36 w 21600"/>
                <a:gd name="T1" fmla="*/ 0 h 21600"/>
                <a:gd name="T2" fmla="*/ 9 w 21600"/>
                <a:gd name="T3" fmla="*/ 38 h 21600"/>
                <a:gd name="T4" fmla="*/ 36 w 21600"/>
                <a:gd name="T5" fmla="*/ 19 h 21600"/>
                <a:gd name="T6" fmla="*/ 63 w 21600"/>
                <a:gd name="T7" fmla="*/ 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AutoShape 76"/>
            <p:cNvSpPr>
              <a:spLocks noChangeArrowheads="1"/>
            </p:cNvSpPr>
            <p:nvPr/>
          </p:nvSpPr>
          <p:spPr bwMode="auto">
            <a:xfrm rot="1292869">
              <a:off x="3853" y="1773"/>
              <a:ext cx="1251" cy="1280"/>
            </a:xfrm>
            <a:custGeom>
              <a:avLst/>
              <a:gdLst>
                <a:gd name="T0" fmla="*/ 36 w 21600"/>
                <a:gd name="T1" fmla="*/ 0 h 21600"/>
                <a:gd name="T2" fmla="*/ 9 w 21600"/>
                <a:gd name="T3" fmla="*/ 38 h 21600"/>
                <a:gd name="T4" fmla="*/ 36 w 21600"/>
                <a:gd name="T5" fmla="*/ 19 h 21600"/>
                <a:gd name="T6" fmla="*/ 63 w 21600"/>
                <a:gd name="T7" fmla="*/ 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AutoShape 77"/>
            <p:cNvSpPr>
              <a:spLocks noChangeArrowheads="1"/>
            </p:cNvSpPr>
            <p:nvPr/>
          </p:nvSpPr>
          <p:spPr bwMode="auto">
            <a:xfrm rot="4273568">
              <a:off x="4570" y="2627"/>
              <a:ext cx="1277" cy="1251"/>
            </a:xfrm>
            <a:custGeom>
              <a:avLst/>
              <a:gdLst>
                <a:gd name="T0" fmla="*/ 38 w 21600"/>
                <a:gd name="T1" fmla="*/ 0 h 21600"/>
                <a:gd name="T2" fmla="*/ 9 w 21600"/>
                <a:gd name="T3" fmla="*/ 36 h 21600"/>
                <a:gd name="T4" fmla="*/ 38 w 21600"/>
                <a:gd name="T5" fmla="*/ 18 h 21600"/>
                <a:gd name="T6" fmla="*/ 66 w 21600"/>
                <a:gd name="T7" fmla="*/ 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4" name="AutoShape 78"/>
            <p:cNvSpPr>
              <a:spLocks noChangeArrowheads="1"/>
            </p:cNvSpPr>
            <p:nvPr/>
          </p:nvSpPr>
          <p:spPr bwMode="auto">
            <a:xfrm rot="7716597">
              <a:off x="4373" y="3734"/>
              <a:ext cx="1278" cy="1250"/>
            </a:xfrm>
            <a:custGeom>
              <a:avLst/>
              <a:gdLst>
                <a:gd name="T0" fmla="*/ 38 w 21600"/>
                <a:gd name="T1" fmla="*/ 0 h 21600"/>
                <a:gd name="T2" fmla="*/ 9 w 21600"/>
                <a:gd name="T3" fmla="*/ 36 h 21600"/>
                <a:gd name="T4" fmla="*/ 38 w 21600"/>
                <a:gd name="T5" fmla="*/ 18 h 21600"/>
                <a:gd name="T6" fmla="*/ 66 w 21600"/>
                <a:gd name="T7" fmla="*/ 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0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5" name="AutoShape 79"/>
            <p:cNvSpPr>
              <a:spLocks noChangeArrowheads="1"/>
            </p:cNvSpPr>
            <p:nvPr/>
          </p:nvSpPr>
          <p:spPr bwMode="auto">
            <a:xfrm rot="-7711686">
              <a:off x="2357" y="3800"/>
              <a:ext cx="1278" cy="1252"/>
            </a:xfrm>
            <a:custGeom>
              <a:avLst/>
              <a:gdLst>
                <a:gd name="T0" fmla="*/ 38 w 21600"/>
                <a:gd name="T1" fmla="*/ 0 h 21600"/>
                <a:gd name="T2" fmla="*/ 9 w 21600"/>
                <a:gd name="T3" fmla="*/ 36 h 21600"/>
                <a:gd name="T4" fmla="*/ 38 w 21600"/>
                <a:gd name="T5" fmla="*/ 18 h 21600"/>
                <a:gd name="T6" fmla="*/ 66 w 21600"/>
                <a:gd name="T7" fmla="*/ 36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6" name="AutoShape 80"/>
            <p:cNvSpPr>
              <a:spLocks noChangeArrowheads="1"/>
            </p:cNvSpPr>
            <p:nvPr/>
          </p:nvSpPr>
          <p:spPr bwMode="auto">
            <a:xfrm rot="10800000">
              <a:off x="3383" y="4261"/>
              <a:ext cx="1251" cy="1280"/>
            </a:xfrm>
            <a:custGeom>
              <a:avLst/>
              <a:gdLst>
                <a:gd name="T0" fmla="*/ 36 w 21600"/>
                <a:gd name="T1" fmla="*/ 0 h 21600"/>
                <a:gd name="T2" fmla="*/ 9 w 21600"/>
                <a:gd name="T3" fmla="*/ 38 h 21600"/>
                <a:gd name="T4" fmla="*/ 36 w 21600"/>
                <a:gd name="T5" fmla="*/ 19 h 21600"/>
                <a:gd name="T6" fmla="*/ 63 w 21600"/>
                <a:gd name="T7" fmla="*/ 38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1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5400" y="10800"/>
                  </a:moveTo>
                  <a:cubicBezTo>
                    <a:pt x="5400" y="7817"/>
                    <a:pt x="7817" y="5400"/>
                    <a:pt x="10800" y="5400"/>
                  </a:cubicBezTo>
                  <a:cubicBezTo>
                    <a:pt x="13782" y="5399"/>
                    <a:pt x="16199" y="7817"/>
                    <a:pt x="16200" y="10799"/>
                  </a:cubicBezTo>
                  <a:lnTo>
                    <a:pt x="21600" y="10800"/>
                  </a:ln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lnTo>
                    <a:pt x="5400" y="10800"/>
                  </a:lnTo>
                  <a:close/>
                </a:path>
              </a:pathLst>
            </a:custGeom>
            <a:solidFill>
              <a:srgbClr val="CCFF99"/>
            </a:solidFill>
            <a:ln w="9525">
              <a:solidFill>
                <a:srgbClr val="000000"/>
              </a:solidFill>
              <a:miter lim="800000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7" name="Oval 81"/>
            <p:cNvSpPr>
              <a:spLocks noChangeArrowheads="1"/>
            </p:cNvSpPr>
            <p:nvPr/>
          </p:nvSpPr>
          <p:spPr bwMode="auto">
            <a:xfrm>
              <a:off x="2587" y="2168"/>
              <a:ext cx="2817" cy="2880"/>
            </a:xfrm>
            <a:prstGeom prst="ellipse">
              <a:avLst/>
            </a:prstGeom>
            <a:solidFill>
              <a:srgbClr val="CC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pic>
          <p:nvPicPr>
            <p:cNvPr id="18448" name="Picture 82" descr="3">
              <a:hlinkClick r:id="rId8" action="ppaction://hlinkfile"/>
            </p:cNvPr>
            <p:cNvPicPr>
              <a:picLocks noChangeAspect="1" noChangeArrowheads="1" noCrop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3" y="3128"/>
              <a:ext cx="1565" cy="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9" name="AutoShape 83"/>
            <p:cNvSpPr>
              <a:spLocks noChangeArrowheads="1"/>
            </p:cNvSpPr>
            <p:nvPr/>
          </p:nvSpPr>
          <p:spPr bwMode="auto">
            <a:xfrm>
              <a:off x="2743" y="3252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0" name="AutoShape 84"/>
            <p:cNvSpPr>
              <a:spLocks noChangeArrowheads="1"/>
            </p:cNvSpPr>
            <p:nvPr/>
          </p:nvSpPr>
          <p:spPr bwMode="auto">
            <a:xfrm>
              <a:off x="3813" y="4510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1" name="AutoShape 85"/>
            <p:cNvSpPr>
              <a:spLocks noChangeArrowheads="1"/>
            </p:cNvSpPr>
            <p:nvPr/>
          </p:nvSpPr>
          <p:spPr bwMode="auto">
            <a:xfrm>
              <a:off x="4700" y="4044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AutoShape 86"/>
            <p:cNvSpPr>
              <a:spLocks noChangeArrowheads="1"/>
            </p:cNvSpPr>
            <p:nvPr/>
          </p:nvSpPr>
          <p:spPr bwMode="auto">
            <a:xfrm>
              <a:off x="4830" y="3084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AutoShape 87"/>
            <p:cNvSpPr>
              <a:spLocks noChangeArrowheads="1"/>
            </p:cNvSpPr>
            <p:nvPr/>
          </p:nvSpPr>
          <p:spPr bwMode="auto">
            <a:xfrm>
              <a:off x="4191" y="2444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4" name="AutoShape 88"/>
            <p:cNvSpPr>
              <a:spLocks noChangeArrowheads="1"/>
            </p:cNvSpPr>
            <p:nvPr/>
          </p:nvSpPr>
          <p:spPr bwMode="auto">
            <a:xfrm>
              <a:off x="3369" y="2488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5" name="AutoShape 89"/>
            <p:cNvSpPr>
              <a:spLocks noChangeArrowheads="1"/>
            </p:cNvSpPr>
            <p:nvPr/>
          </p:nvSpPr>
          <p:spPr bwMode="auto">
            <a:xfrm>
              <a:off x="2991" y="4190"/>
              <a:ext cx="313" cy="320"/>
            </a:xfrm>
            <a:prstGeom prst="smileyFace">
              <a:avLst>
                <a:gd name="adj" fmla="val 4653"/>
              </a:avLst>
            </a:prstGeom>
            <a:solidFill>
              <a:srgbClr val="FFFF99"/>
            </a:solidFill>
            <a:ln w="9525">
              <a:solidFill>
                <a:srgbClr val="000000"/>
              </a:solidFill>
              <a:rou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/>
          <p:cNvSpPr>
            <a:spLocks noChangeArrowheads="1"/>
          </p:cNvSpPr>
          <p:nvPr/>
        </p:nvSpPr>
        <p:spPr bwMode="auto">
          <a:xfrm flipV="1">
            <a:off x="4211638" y="1916113"/>
            <a:ext cx="1295400" cy="2663825"/>
          </a:xfrm>
          <a:prstGeom prst="downArrowCallout">
            <a:avLst>
              <a:gd name="adj1" fmla="val 25000"/>
              <a:gd name="adj2" fmla="val 25000"/>
              <a:gd name="adj3" fmla="val 34273"/>
              <a:gd name="adj4" fmla="val 66667"/>
            </a:avLst>
          </a:prstGeom>
          <a:solidFill>
            <a:srgbClr val="FFCC00"/>
          </a:solidFill>
          <a:ln w="9525">
            <a:solidFill>
              <a:srgbClr val="000000"/>
            </a:solidFill>
            <a:miter lim="800000"/>
          </a:ln>
        </p:spPr>
        <p:txBody>
          <a:bodyPr/>
          <a:lstStyle/>
          <a:p>
            <a:endParaRPr lang="ru-RU"/>
          </a:p>
        </p:txBody>
      </p:sp>
      <p:pic>
        <p:nvPicPr>
          <p:cNvPr id="49155" name="Picture 3" descr="MMj03097510000[1]">
            <a:hlinkClick r:id="rId1" action="ppaction://hlinkfile"/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5156200"/>
            <a:ext cx="731838" cy="108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Picture 4" descr="MMj03543880000[1]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4221163"/>
            <a:ext cx="277812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Picture 5" descr="MMj03543880000[1]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140075"/>
            <a:ext cx="2778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8" name="Picture 6" descr="MMj03543880000[1]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3644900"/>
            <a:ext cx="2778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7" descr="MMj03543880000[1]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492375"/>
            <a:ext cx="2778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0" name="Picture 8" descr="MMj03543880000[1]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987550"/>
            <a:ext cx="2778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1258888" y="620713"/>
            <a:ext cx="6481762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4000" i="1">
                <a:solidFill>
                  <a:schemeClr val="tx2"/>
                </a:solidFill>
                <a:latin typeface="Times New Roman" panose="02020603050405020304" pitchFamily="18" charset="0"/>
              </a:rPr>
              <a:t>Демонстрация сборки</a:t>
            </a:r>
            <a:endParaRPr lang="ru-RU" sz="4000" i="1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1.15607E-6 L 0.11754 -0.2989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03" y="-149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73988E-6 L 0.20539 0.0182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91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60" y="9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51445E-7 L 0.2448 0.0705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9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0" y="3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77457E-6 L 0.15816 -0.0240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99" y="-12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69 -3.23699E-6 L 0.16597 0.09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49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64" y="45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65896E-6 L 0.24479 0.007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49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240" y="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Практическая работа</a:t>
            </a:r>
            <a:endParaRPr lang="ru-RU" i="1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i="1" smtClean="0">
                <a:latin typeface="Times New Roman" panose="02020603050405020304" pitchFamily="18" charset="0"/>
              </a:rPr>
              <a:t>Доски для рисования</a:t>
            </a:r>
            <a:endParaRPr lang="ru-RU" i="1" smtClean="0">
              <a:latin typeface="Times New Roman" panose="02020603050405020304" pitchFamily="18" charset="0"/>
            </a:endParaRPr>
          </a:p>
          <a:p>
            <a:pPr eaLnBrk="1" hangingPunct="1"/>
            <a:endParaRPr lang="ru-RU" smtClean="0"/>
          </a:p>
        </p:txBody>
      </p:sp>
      <p:grpSp>
        <p:nvGrpSpPr>
          <p:cNvPr id="20484" name="Group 4"/>
          <p:cNvGrpSpPr/>
          <p:nvPr/>
        </p:nvGrpSpPr>
        <p:grpSpPr bwMode="auto">
          <a:xfrm>
            <a:off x="6732588" y="2565400"/>
            <a:ext cx="1584325" cy="3074988"/>
            <a:chOff x="3787" y="2355"/>
            <a:chExt cx="771" cy="1619"/>
          </a:xfrm>
        </p:grpSpPr>
        <p:sp>
          <p:nvSpPr>
            <p:cNvPr id="20487" name="AutoShape 5">
              <a:hlinkClick r:id="rId1" action="ppaction://hlinkfile"/>
            </p:cNvPr>
            <p:cNvSpPr>
              <a:spLocks noChangeArrowheads="1"/>
            </p:cNvSpPr>
            <p:nvPr/>
          </p:nvSpPr>
          <p:spPr bwMode="auto">
            <a:xfrm>
              <a:off x="3787" y="2886"/>
              <a:ext cx="771" cy="10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488" name="AutoShape 6"/>
            <p:cNvSpPr>
              <a:spLocks noChangeArrowheads="1"/>
            </p:cNvSpPr>
            <p:nvPr/>
          </p:nvSpPr>
          <p:spPr bwMode="auto">
            <a:xfrm>
              <a:off x="4067" y="2355"/>
              <a:ext cx="182" cy="681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489" name="Oval 7"/>
            <p:cNvSpPr>
              <a:spLocks noChangeArrowheads="1"/>
            </p:cNvSpPr>
            <p:nvPr/>
          </p:nvSpPr>
          <p:spPr bwMode="auto">
            <a:xfrm>
              <a:off x="4105" y="2886"/>
              <a:ext cx="91" cy="9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20485" name="Picture 9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492375"/>
            <a:ext cx="2605087" cy="345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10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420938"/>
            <a:ext cx="2260600" cy="347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u="sng" smtClean="0">
                <a:solidFill>
                  <a:schemeClr val="hlink"/>
                </a:solidFill>
              </a:rPr>
              <a:t>Цель работы:</a:t>
            </a:r>
            <a:endParaRPr lang="ru-RU" b="1" i="1" u="sng" smtClean="0">
              <a:solidFill>
                <a:schemeClr val="hlink"/>
              </a:solidFill>
            </a:endParaRP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2852738"/>
            <a:ext cx="4392612" cy="2016125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smtClean="0"/>
              <a:t>	</a:t>
            </a:r>
            <a:r>
              <a:rPr lang="ru-RU" sz="2400" b="1" i="1" smtClean="0"/>
              <a:t>Научиться выбирать объект  для творческого проекта. </a:t>
            </a:r>
            <a:endParaRPr lang="ru-RU" sz="2400" b="1" i="1" smtClean="0"/>
          </a:p>
        </p:txBody>
      </p:sp>
      <p:pic>
        <p:nvPicPr>
          <p:cNvPr id="4100" name="Picture 6" descr="Кудр0002"/>
          <p:cNvPicPr>
            <a:picLocks noChangeAspect="1" noChangeArrowheads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225" y="1600200"/>
            <a:ext cx="3355975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4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1916113"/>
            <a:ext cx="4316412" cy="4530725"/>
          </a:xfrm>
        </p:spPr>
        <p:txBody>
          <a:bodyPr/>
          <a:lstStyle/>
          <a:p>
            <a:pPr eaLnBrk="1" hangingPunct="1"/>
            <a:r>
              <a:rPr lang="ru-RU" sz="2400" i="1" smtClean="0">
                <a:solidFill>
                  <a:srgbClr val="0000FF"/>
                </a:solidFill>
              </a:rPr>
              <a:t>Что же можно изготовить своими руками</a:t>
            </a:r>
            <a:r>
              <a:rPr lang="en-US" sz="2400" i="1" smtClean="0">
                <a:solidFill>
                  <a:srgbClr val="0000FF"/>
                </a:solidFill>
              </a:rPr>
              <a:t>?</a:t>
            </a:r>
            <a:endParaRPr lang="en-US" sz="2400" i="1" smtClean="0">
              <a:solidFill>
                <a:srgbClr val="0000FF"/>
              </a:solidFill>
            </a:endParaRPr>
          </a:p>
          <a:p>
            <a:pPr eaLnBrk="1" hangingPunct="1"/>
            <a:r>
              <a:rPr lang="ru-RU" sz="2400" i="1" smtClean="0">
                <a:solidFill>
                  <a:srgbClr val="0000FF"/>
                </a:solidFill>
              </a:rPr>
              <a:t>Хотелось бы, чтобы изделие приносило не только моральное удовлетворение, но и практическую пользу, например, в доме!</a:t>
            </a:r>
            <a:endParaRPr lang="ru-RU" sz="2400" i="1" smtClean="0">
              <a:solidFill>
                <a:srgbClr val="0000FF"/>
              </a:solidFill>
            </a:endParaRPr>
          </a:p>
        </p:txBody>
      </p:sp>
      <p:pic>
        <p:nvPicPr>
          <p:cNvPr id="5123" name="Picture 7" descr="Кудр00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4588" y="1600200"/>
            <a:ext cx="3354387" cy="45307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1700213"/>
            <a:ext cx="8229600" cy="2087562"/>
          </a:xfrm>
        </p:spPr>
        <p:txBody>
          <a:bodyPr/>
          <a:lstStyle/>
          <a:p>
            <a:pPr algn="ctr" eaLnBrk="1" hangingPunct="1">
              <a:buFont typeface="Wingdings" panose="05000000000000000000" pitchFamily="2" charset="2"/>
              <a:buNone/>
            </a:pPr>
            <a:r>
              <a:rPr lang="ru-RU" sz="4000" i="1" smtClean="0">
                <a:solidFill>
                  <a:srgbClr val="000099"/>
                </a:solidFill>
              </a:rPr>
              <a:t>А почему бы не порадовать маму</a:t>
            </a:r>
            <a:r>
              <a:rPr lang="en-US" sz="4000" i="1" smtClean="0">
                <a:solidFill>
                  <a:srgbClr val="000099"/>
                </a:solidFill>
              </a:rPr>
              <a:t>?</a:t>
            </a:r>
            <a:r>
              <a:rPr lang="ru-RU" sz="4000" i="1" smtClean="0">
                <a:solidFill>
                  <a:srgbClr val="000099"/>
                </a:solidFill>
              </a:rPr>
              <a:t> Давайте приготовим сюрприз для неё!!!</a:t>
            </a:r>
            <a:endParaRPr lang="ru-RU" sz="4000" i="1" smtClean="0">
              <a:solidFill>
                <a:srgbClr val="000099"/>
              </a:solidFill>
            </a:endParaRPr>
          </a:p>
        </p:txBody>
      </p:sp>
      <p:pic>
        <p:nvPicPr>
          <p:cNvPr id="6147" name="Picture 11" descr="0021"/>
          <p:cNvPicPr>
            <a:picLocks noChangeAspect="1" noChangeArrowheads="1"/>
          </p:cNvPicPr>
          <p:nvPr>
            <p:ph sz="half" idx="2"/>
          </p:nvPr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3860800"/>
            <a:ext cx="3097212" cy="2749550"/>
          </a:xfrm>
          <a:noFill/>
        </p:spPr>
      </p:pic>
      <p:sp>
        <p:nvSpPr>
          <p:cNvPr id="13324" name="Rectangle 1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i="1" smtClean="0"/>
              <a:t>Есть идея!!!</a:t>
            </a:r>
            <a:endParaRPr lang="ru-RU" i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build="p"/>
      <p:bldP spid="133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i="1" smtClean="0"/>
              <a:t>Есть идея!!!</a:t>
            </a:r>
            <a:endParaRPr lang="ru-RU" i="1" smtClean="0"/>
          </a:p>
        </p:txBody>
      </p:sp>
      <p:pic>
        <p:nvPicPr>
          <p:cNvPr id="7171" name="Picture 5" descr="14m4"/>
          <p:cNvPicPr>
            <a:picLocks noChangeAspect="1" noChangeArrowheads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4300" y="4221163"/>
            <a:ext cx="2305050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1187450" y="1628775"/>
            <a:ext cx="7499350" cy="450215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smtClean="0"/>
              <a:t>	</a:t>
            </a:r>
            <a:r>
              <a:rPr lang="ru-RU" sz="4000" i="1" smtClean="0">
                <a:solidFill>
                  <a:srgbClr val="9933FF"/>
                </a:solidFill>
              </a:rPr>
              <a:t>Давайте украсим кухню набором разделочных досок, изготовленных своими руками!</a:t>
            </a:r>
            <a:endParaRPr lang="ru-RU" sz="4000" i="1" smtClean="0">
              <a:solidFill>
                <a:srgbClr val="99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Свиток"/>
          <p:cNvPicPr>
            <a:picLocks noChangeAspect="1" noChangeArrowheads="1"/>
          </p:cNvPicPr>
          <p:nvPr>
            <p:ph type="body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8569325" cy="5870575"/>
          </a:xfrm>
          <a:noFill/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922463" y="2349500"/>
            <a:ext cx="46656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/>
          </a:p>
        </p:txBody>
      </p:sp>
      <p:sp>
        <p:nvSpPr>
          <p:cNvPr id="8196" name="Text Box 6"/>
          <p:cNvSpPr txBox="1">
            <a:spLocks noChangeArrowheads="1"/>
          </p:cNvSpPr>
          <p:nvPr/>
        </p:nvSpPr>
        <p:spPr bwMode="auto">
          <a:xfrm>
            <a:off x="1403350" y="1125538"/>
            <a:ext cx="6753225" cy="252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i="1"/>
              <a:t>Фантазия человека безгранична! </a:t>
            </a:r>
            <a:endParaRPr lang="ru-RU" sz="3200" i="1"/>
          </a:p>
          <a:p>
            <a:pPr eaLnBrk="1" hangingPunct="1"/>
            <a:r>
              <a:rPr lang="ru-RU" sz="3200" i="1"/>
              <a:t>Можно использовать различные</a:t>
            </a:r>
            <a:endParaRPr lang="ru-RU" sz="3200" i="1"/>
          </a:p>
          <a:p>
            <a:pPr eaLnBrk="1" hangingPunct="1"/>
            <a:r>
              <a:rPr lang="ru-RU" sz="3200" i="1"/>
              <a:t> формы досок, начиная от </a:t>
            </a:r>
            <a:endParaRPr lang="ru-RU" sz="3200" i="1"/>
          </a:p>
          <a:p>
            <a:pPr eaLnBrk="1" hangingPunct="1"/>
            <a:r>
              <a:rPr lang="ru-RU" sz="3200" i="1"/>
              <a:t>классической и заканчивая </a:t>
            </a:r>
            <a:endParaRPr lang="ru-RU" sz="3200" i="1"/>
          </a:p>
          <a:p>
            <a:pPr eaLnBrk="1" hangingPunct="1"/>
            <a:r>
              <a:rPr lang="ru-RU" sz="3200" i="1"/>
              <a:t>самой немыслимой!!! </a:t>
            </a:r>
            <a:endParaRPr lang="ru-RU" sz="3200" i="1"/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2988" y="4076700"/>
            <a:ext cx="7548562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3200" i="1"/>
              <a:t>Рассмотрим несколько вариантов </a:t>
            </a:r>
            <a:endParaRPr lang="ru-RU" sz="3200" i="1"/>
          </a:p>
          <a:p>
            <a:pPr eaLnBrk="1" hangingPunct="1"/>
            <a:r>
              <a:rPr lang="ru-RU" sz="3200" i="1"/>
              <a:t>наборов разделочных досок.</a:t>
            </a:r>
            <a:endParaRPr lang="ru-RU" sz="3200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Набор разделочных досок №1</a:t>
            </a:r>
            <a:endParaRPr lang="ru-RU" i="1" smtClean="0"/>
          </a:p>
        </p:txBody>
      </p:sp>
      <p:pic>
        <p:nvPicPr>
          <p:cNvPr id="9219" name="Picture 10" descr="слайд7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375" y="2276475"/>
            <a:ext cx="6338888" cy="30416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Набор разделочных досок №2</a:t>
            </a:r>
            <a:endParaRPr lang="ru-RU" i="1" smtClean="0"/>
          </a:p>
        </p:txBody>
      </p:sp>
      <p:pic>
        <p:nvPicPr>
          <p:cNvPr id="10243" name="Picture 9" descr="слайд8"/>
          <p:cNvPicPr>
            <a:picLocks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844675"/>
            <a:ext cx="6481763" cy="40290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i="1" smtClean="0"/>
              <a:t>Набор разделочных досок №3</a:t>
            </a:r>
            <a:endParaRPr lang="ru-RU" i="1" smtClean="0"/>
          </a:p>
        </p:txBody>
      </p:sp>
      <p:pic>
        <p:nvPicPr>
          <p:cNvPr id="11267" name="Picture 9" descr="слайд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773238"/>
            <a:ext cx="6192837" cy="454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0</TotalTime>
  <Words>1227</Words>
  <Application>WPS Presentation</Application>
  <PresentationFormat>Экран (4:3)</PresentationFormat>
  <Paragraphs>70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5" baseType="lpstr">
      <vt:lpstr>Arial</vt:lpstr>
      <vt:lpstr>SimSun</vt:lpstr>
      <vt:lpstr>Wingdings</vt:lpstr>
      <vt:lpstr>Times New Roman</vt:lpstr>
      <vt:lpstr>Microsoft YaHei</vt:lpstr>
      <vt:lpstr>Arial Unicode MS</vt:lpstr>
      <vt:lpstr>Слои</vt:lpstr>
      <vt:lpstr>Тема:</vt:lpstr>
      <vt:lpstr>Цель работы:</vt:lpstr>
      <vt:lpstr>PowerPoint 演示文稿</vt:lpstr>
      <vt:lpstr>Есть идея!!!</vt:lpstr>
      <vt:lpstr>Есть идея!!!</vt:lpstr>
      <vt:lpstr>PowerPoint 演示文稿</vt:lpstr>
      <vt:lpstr>Набор разделочных досок №1</vt:lpstr>
      <vt:lpstr>Набор разделочных досок №2</vt:lpstr>
      <vt:lpstr>Набор разделочных досок №3</vt:lpstr>
      <vt:lpstr>Набор разделочных досок №4</vt:lpstr>
      <vt:lpstr>Набор разделочных досок №5</vt:lpstr>
      <vt:lpstr>Первоначальные идеи.</vt:lpstr>
      <vt:lpstr>Может быть, у Вас есть свои идеи?</vt:lpstr>
      <vt:lpstr>Попробуйте предложить  свои идеи!</vt:lpstr>
      <vt:lpstr>PowerPoint 演示文稿</vt:lpstr>
      <vt:lpstr>Практическая работа</vt:lpstr>
      <vt:lpstr>PowerPoint 演示文稿</vt:lpstr>
      <vt:lpstr>Практическая работа</vt:lpstr>
    </vt:vector>
  </TitlesOfParts>
  <Company>МОУ СОШ имени А.П.Чехова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Выбор проекта</dc:title>
  <dc:creator>Николай Клименко</dc:creator>
  <cp:lastModifiedBy>P1</cp:lastModifiedBy>
  <cp:revision>21</cp:revision>
  <dcterms:created xsi:type="dcterms:W3CDTF">2007-04-10T04:59:00Z</dcterms:created>
  <dcterms:modified xsi:type="dcterms:W3CDTF">2022-10-16T11:40:06Z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7C42A19DABD84B20ABDB6ED2B90CE69D</vt:lpwstr>
  </property>
  <property fmtid="{D5CDD505-2E9C-101B-9397-08002B2CF9AE}" pid="3" name="KSOProductBuildVer">
    <vt:lpwstr>1049-11.2.0.11341</vt:lpwstr>
  </property>
</Properties>
</file>