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12192000" cy="6858000"/>
  <p:notesSz cx="12192000" cy="6858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-1080" y="-27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914400" y="2125980"/>
            <a:ext cx="10363200" cy="14401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828800" y="3840480"/>
            <a:ext cx="85344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10/18/2022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800" b="1" i="0">
                <a:solidFill>
                  <a:srgbClr val="00AF50"/>
                </a:solidFill>
                <a:latin typeface="Cambria"/>
                <a:cs typeface="Cambri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2000" b="0" i="0">
                <a:solidFill>
                  <a:srgbClr val="00AF50"/>
                </a:solidFill>
                <a:latin typeface="Cambria"/>
                <a:cs typeface="Cambria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10/18/2022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800" b="1" i="0">
                <a:solidFill>
                  <a:srgbClr val="00AF50"/>
                </a:solidFill>
                <a:latin typeface="Cambria"/>
                <a:cs typeface="Cambri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609600" y="1577340"/>
            <a:ext cx="530352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6278880" y="1577340"/>
            <a:ext cx="530352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10/18/2022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800" b="1" i="0">
                <a:solidFill>
                  <a:srgbClr val="00AF50"/>
                </a:solidFill>
                <a:latin typeface="Cambria"/>
                <a:cs typeface="Cambri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10/18/2022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10/18/2022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0" y="0"/>
            <a:ext cx="12189460" cy="6858000"/>
          </a:xfrm>
          <a:custGeom>
            <a:avLst/>
            <a:gdLst/>
            <a:ahLst/>
            <a:cxnLst/>
            <a:rect l="l" t="t" r="r" b="b"/>
            <a:pathLst>
              <a:path w="12189460" h="6858000">
                <a:moveTo>
                  <a:pt x="12188952" y="0"/>
                </a:moveTo>
                <a:lnTo>
                  <a:pt x="0" y="0"/>
                </a:lnTo>
                <a:lnTo>
                  <a:pt x="0" y="6858000"/>
                </a:lnTo>
                <a:lnTo>
                  <a:pt x="12188952" y="6858000"/>
                </a:lnTo>
                <a:lnTo>
                  <a:pt x="12188952" y="0"/>
                </a:lnTo>
                <a:close/>
              </a:path>
            </a:pathLst>
          </a:custGeom>
          <a:solidFill>
            <a:srgbClr val="444D2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4121658" y="109473"/>
            <a:ext cx="4090034" cy="766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800" b="1" i="0">
                <a:solidFill>
                  <a:srgbClr val="00AF50"/>
                </a:solidFill>
                <a:latin typeface="Cambria"/>
                <a:cs typeface="Cambri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5360289" y="1580514"/>
            <a:ext cx="6642100" cy="18542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000" b="0" i="0">
                <a:solidFill>
                  <a:srgbClr val="00AF50"/>
                </a:solidFill>
                <a:latin typeface="Cambria"/>
                <a:cs typeface="Cambria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4145280" y="6377940"/>
            <a:ext cx="390144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609600" y="6377940"/>
            <a:ext cx="280416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10/18/2022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8778240" y="6377940"/>
            <a:ext cx="280416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96.png"/><Relationship Id="rId13" Type="http://schemas.openxmlformats.org/officeDocument/2006/relationships/image" Target="../media/image99.jpeg"/><Relationship Id="rId3" Type="http://schemas.openxmlformats.org/officeDocument/2006/relationships/image" Target="../media/image92.png"/><Relationship Id="rId7" Type="http://schemas.openxmlformats.org/officeDocument/2006/relationships/image" Target="../media/image95.png"/><Relationship Id="rId12" Type="http://schemas.openxmlformats.org/officeDocument/2006/relationships/image" Target="../media/image88.png"/><Relationship Id="rId2" Type="http://schemas.openxmlformats.org/officeDocument/2006/relationships/image" Target="../media/image91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94.png"/><Relationship Id="rId11" Type="http://schemas.openxmlformats.org/officeDocument/2006/relationships/image" Target="../media/image87.png"/><Relationship Id="rId5" Type="http://schemas.openxmlformats.org/officeDocument/2006/relationships/image" Target="../media/image93.png"/><Relationship Id="rId15" Type="http://schemas.openxmlformats.org/officeDocument/2006/relationships/image" Target="../media/image101.jpeg"/><Relationship Id="rId10" Type="http://schemas.openxmlformats.org/officeDocument/2006/relationships/image" Target="../media/image98.png"/><Relationship Id="rId4" Type="http://schemas.openxmlformats.org/officeDocument/2006/relationships/image" Target="../media/image84.png"/><Relationship Id="rId9" Type="http://schemas.openxmlformats.org/officeDocument/2006/relationships/image" Target="../media/image97.png"/><Relationship Id="rId14" Type="http://schemas.openxmlformats.org/officeDocument/2006/relationships/image" Target="../media/image100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3.png"/><Relationship Id="rId7" Type="http://schemas.openxmlformats.org/officeDocument/2006/relationships/image" Target="../media/image107.jpeg"/><Relationship Id="rId2" Type="http://schemas.openxmlformats.org/officeDocument/2006/relationships/image" Target="../media/image10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6.jpeg"/><Relationship Id="rId5" Type="http://schemas.openxmlformats.org/officeDocument/2006/relationships/image" Target="../media/image105.png"/><Relationship Id="rId4" Type="http://schemas.openxmlformats.org/officeDocument/2006/relationships/image" Target="../media/image104.png"/></Relationships>
</file>

<file path=ppt/slides/_rels/slide12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19.png"/><Relationship Id="rId18" Type="http://schemas.openxmlformats.org/officeDocument/2006/relationships/image" Target="../media/image124.png"/><Relationship Id="rId26" Type="http://schemas.openxmlformats.org/officeDocument/2006/relationships/image" Target="../media/image132.png"/><Relationship Id="rId39" Type="http://schemas.openxmlformats.org/officeDocument/2006/relationships/image" Target="../media/image145.png"/><Relationship Id="rId3" Type="http://schemas.openxmlformats.org/officeDocument/2006/relationships/image" Target="../media/image109.png"/><Relationship Id="rId21" Type="http://schemas.openxmlformats.org/officeDocument/2006/relationships/image" Target="../media/image127.png"/><Relationship Id="rId34" Type="http://schemas.openxmlformats.org/officeDocument/2006/relationships/image" Target="../media/image140.png"/><Relationship Id="rId42" Type="http://schemas.openxmlformats.org/officeDocument/2006/relationships/image" Target="../media/image147.png"/><Relationship Id="rId47" Type="http://schemas.openxmlformats.org/officeDocument/2006/relationships/image" Target="../media/image152.png"/><Relationship Id="rId50" Type="http://schemas.openxmlformats.org/officeDocument/2006/relationships/image" Target="../media/image155.jpeg"/><Relationship Id="rId7" Type="http://schemas.openxmlformats.org/officeDocument/2006/relationships/image" Target="../media/image113.png"/><Relationship Id="rId12" Type="http://schemas.openxmlformats.org/officeDocument/2006/relationships/image" Target="../media/image118.png"/><Relationship Id="rId17" Type="http://schemas.openxmlformats.org/officeDocument/2006/relationships/image" Target="../media/image123.png"/><Relationship Id="rId25" Type="http://schemas.openxmlformats.org/officeDocument/2006/relationships/image" Target="../media/image131.png"/><Relationship Id="rId33" Type="http://schemas.openxmlformats.org/officeDocument/2006/relationships/image" Target="../media/image139.png"/><Relationship Id="rId38" Type="http://schemas.openxmlformats.org/officeDocument/2006/relationships/image" Target="../media/image144.png"/><Relationship Id="rId46" Type="http://schemas.openxmlformats.org/officeDocument/2006/relationships/image" Target="../media/image151.png"/><Relationship Id="rId2" Type="http://schemas.openxmlformats.org/officeDocument/2006/relationships/image" Target="../media/image108.png"/><Relationship Id="rId16" Type="http://schemas.openxmlformats.org/officeDocument/2006/relationships/image" Target="../media/image122.png"/><Relationship Id="rId20" Type="http://schemas.openxmlformats.org/officeDocument/2006/relationships/image" Target="../media/image126.png"/><Relationship Id="rId29" Type="http://schemas.openxmlformats.org/officeDocument/2006/relationships/image" Target="../media/image135.png"/><Relationship Id="rId41" Type="http://schemas.openxmlformats.org/officeDocument/2006/relationships/image" Target="../media/image8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2.png"/><Relationship Id="rId11" Type="http://schemas.openxmlformats.org/officeDocument/2006/relationships/image" Target="../media/image117.png"/><Relationship Id="rId24" Type="http://schemas.openxmlformats.org/officeDocument/2006/relationships/image" Target="../media/image130.png"/><Relationship Id="rId32" Type="http://schemas.openxmlformats.org/officeDocument/2006/relationships/image" Target="../media/image138.png"/><Relationship Id="rId37" Type="http://schemas.openxmlformats.org/officeDocument/2006/relationships/image" Target="../media/image143.png"/><Relationship Id="rId40" Type="http://schemas.openxmlformats.org/officeDocument/2006/relationships/image" Target="../media/image146.png"/><Relationship Id="rId45" Type="http://schemas.openxmlformats.org/officeDocument/2006/relationships/image" Target="../media/image150.png"/><Relationship Id="rId53" Type="http://schemas.openxmlformats.org/officeDocument/2006/relationships/image" Target="../media/image158.jpeg"/><Relationship Id="rId5" Type="http://schemas.openxmlformats.org/officeDocument/2006/relationships/image" Target="../media/image111.png"/><Relationship Id="rId15" Type="http://schemas.openxmlformats.org/officeDocument/2006/relationships/image" Target="../media/image121.png"/><Relationship Id="rId23" Type="http://schemas.openxmlformats.org/officeDocument/2006/relationships/image" Target="../media/image129.png"/><Relationship Id="rId28" Type="http://schemas.openxmlformats.org/officeDocument/2006/relationships/image" Target="../media/image134.png"/><Relationship Id="rId36" Type="http://schemas.openxmlformats.org/officeDocument/2006/relationships/image" Target="../media/image142.png"/><Relationship Id="rId49" Type="http://schemas.openxmlformats.org/officeDocument/2006/relationships/image" Target="../media/image154.jpeg"/><Relationship Id="rId10" Type="http://schemas.openxmlformats.org/officeDocument/2006/relationships/image" Target="../media/image116.png"/><Relationship Id="rId19" Type="http://schemas.openxmlformats.org/officeDocument/2006/relationships/image" Target="../media/image125.png"/><Relationship Id="rId31" Type="http://schemas.openxmlformats.org/officeDocument/2006/relationships/image" Target="../media/image137.png"/><Relationship Id="rId44" Type="http://schemas.openxmlformats.org/officeDocument/2006/relationships/image" Target="../media/image149.png"/><Relationship Id="rId52" Type="http://schemas.openxmlformats.org/officeDocument/2006/relationships/image" Target="../media/image157.jpeg"/><Relationship Id="rId4" Type="http://schemas.openxmlformats.org/officeDocument/2006/relationships/image" Target="../media/image110.png"/><Relationship Id="rId9" Type="http://schemas.openxmlformats.org/officeDocument/2006/relationships/image" Target="../media/image115.png"/><Relationship Id="rId14" Type="http://schemas.openxmlformats.org/officeDocument/2006/relationships/image" Target="../media/image120.png"/><Relationship Id="rId22" Type="http://schemas.openxmlformats.org/officeDocument/2006/relationships/image" Target="../media/image128.png"/><Relationship Id="rId27" Type="http://schemas.openxmlformats.org/officeDocument/2006/relationships/image" Target="../media/image133.png"/><Relationship Id="rId30" Type="http://schemas.openxmlformats.org/officeDocument/2006/relationships/image" Target="../media/image136.png"/><Relationship Id="rId35" Type="http://schemas.openxmlformats.org/officeDocument/2006/relationships/image" Target="../media/image141.png"/><Relationship Id="rId43" Type="http://schemas.openxmlformats.org/officeDocument/2006/relationships/image" Target="../media/image148.png"/><Relationship Id="rId48" Type="http://schemas.openxmlformats.org/officeDocument/2006/relationships/image" Target="../media/image153.png"/><Relationship Id="rId8" Type="http://schemas.openxmlformats.org/officeDocument/2006/relationships/image" Target="../media/image114.png"/><Relationship Id="rId51" Type="http://schemas.openxmlformats.org/officeDocument/2006/relationships/image" Target="../media/image156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0.jpeg"/><Relationship Id="rId2" Type="http://schemas.openxmlformats.org/officeDocument/2006/relationships/image" Target="../media/image159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61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11" Type="http://schemas.openxmlformats.org/officeDocument/2006/relationships/image" Target="../media/image12.jpeg"/><Relationship Id="rId5" Type="http://schemas.openxmlformats.org/officeDocument/2006/relationships/image" Target="../media/image6.png"/><Relationship Id="rId10" Type="http://schemas.openxmlformats.org/officeDocument/2006/relationships/image" Target="../media/image11.jpeg"/><Relationship Id="rId4" Type="http://schemas.openxmlformats.org/officeDocument/2006/relationships/image" Target="../media/image5.png"/><Relationship Id="rId9" Type="http://schemas.openxmlformats.org/officeDocument/2006/relationships/image" Target="../media/image10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eg"/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Relationship Id="rId9" Type="http://schemas.openxmlformats.org/officeDocument/2006/relationships/image" Target="../media/image20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13" Type="http://schemas.openxmlformats.org/officeDocument/2006/relationships/image" Target="../media/image36.jpeg"/><Relationship Id="rId3" Type="http://schemas.openxmlformats.org/officeDocument/2006/relationships/image" Target="../media/image26.png"/><Relationship Id="rId7" Type="http://schemas.openxmlformats.org/officeDocument/2006/relationships/image" Target="../media/image30.png"/><Relationship Id="rId12" Type="http://schemas.openxmlformats.org/officeDocument/2006/relationships/image" Target="../media/image35.jpe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png"/><Relationship Id="rId11" Type="http://schemas.openxmlformats.org/officeDocument/2006/relationships/image" Target="../media/image34.png"/><Relationship Id="rId5" Type="http://schemas.openxmlformats.org/officeDocument/2006/relationships/image" Target="../media/image28.png"/><Relationship Id="rId10" Type="http://schemas.openxmlformats.org/officeDocument/2006/relationships/image" Target="../media/image33.png"/><Relationship Id="rId4" Type="http://schemas.openxmlformats.org/officeDocument/2006/relationships/image" Target="../media/image27.png"/><Relationship Id="rId9" Type="http://schemas.openxmlformats.org/officeDocument/2006/relationships/image" Target="../media/image32.png"/><Relationship Id="rId14" Type="http://schemas.openxmlformats.org/officeDocument/2006/relationships/image" Target="../media/image37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png"/><Relationship Id="rId13" Type="http://schemas.openxmlformats.org/officeDocument/2006/relationships/image" Target="../media/image49.png"/><Relationship Id="rId18" Type="http://schemas.openxmlformats.org/officeDocument/2006/relationships/image" Target="../media/image53.jpeg"/><Relationship Id="rId3" Type="http://schemas.openxmlformats.org/officeDocument/2006/relationships/image" Target="../media/image39.png"/><Relationship Id="rId7" Type="http://schemas.openxmlformats.org/officeDocument/2006/relationships/image" Target="../media/image43.png"/><Relationship Id="rId12" Type="http://schemas.openxmlformats.org/officeDocument/2006/relationships/image" Target="../media/image48.png"/><Relationship Id="rId17" Type="http://schemas.openxmlformats.org/officeDocument/2006/relationships/image" Target="../media/image52.jpeg"/><Relationship Id="rId2" Type="http://schemas.openxmlformats.org/officeDocument/2006/relationships/image" Target="../media/image38.png"/><Relationship Id="rId16" Type="http://schemas.openxmlformats.org/officeDocument/2006/relationships/image" Target="../media/image5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2.png"/><Relationship Id="rId11" Type="http://schemas.openxmlformats.org/officeDocument/2006/relationships/image" Target="../media/image47.png"/><Relationship Id="rId5" Type="http://schemas.openxmlformats.org/officeDocument/2006/relationships/image" Target="../media/image41.png"/><Relationship Id="rId15" Type="http://schemas.openxmlformats.org/officeDocument/2006/relationships/image" Target="../media/image34.png"/><Relationship Id="rId10" Type="http://schemas.openxmlformats.org/officeDocument/2006/relationships/image" Target="../media/image46.png"/><Relationship Id="rId19" Type="http://schemas.openxmlformats.org/officeDocument/2006/relationships/image" Target="../media/image54.jpeg"/><Relationship Id="rId4" Type="http://schemas.openxmlformats.org/officeDocument/2006/relationships/image" Target="../media/image40.png"/><Relationship Id="rId9" Type="http://schemas.openxmlformats.org/officeDocument/2006/relationships/image" Target="../media/image45.png"/><Relationship Id="rId14" Type="http://schemas.openxmlformats.org/officeDocument/2006/relationships/image" Target="../media/image50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1.jpeg"/><Relationship Id="rId3" Type="http://schemas.openxmlformats.org/officeDocument/2006/relationships/image" Target="../media/image56.png"/><Relationship Id="rId7" Type="http://schemas.openxmlformats.org/officeDocument/2006/relationships/image" Target="../media/image60.jpe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9.png"/><Relationship Id="rId5" Type="http://schemas.openxmlformats.org/officeDocument/2006/relationships/image" Target="../media/image58.png"/><Relationship Id="rId4" Type="http://schemas.openxmlformats.org/officeDocument/2006/relationships/image" Target="../media/image57.png"/><Relationship Id="rId9" Type="http://schemas.openxmlformats.org/officeDocument/2006/relationships/image" Target="../media/image62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69.png"/><Relationship Id="rId13" Type="http://schemas.openxmlformats.org/officeDocument/2006/relationships/image" Target="../media/image74.png"/><Relationship Id="rId3" Type="http://schemas.openxmlformats.org/officeDocument/2006/relationships/image" Target="../media/image64.png"/><Relationship Id="rId7" Type="http://schemas.openxmlformats.org/officeDocument/2006/relationships/image" Target="../media/image68.png"/><Relationship Id="rId12" Type="http://schemas.openxmlformats.org/officeDocument/2006/relationships/image" Target="../media/image73.png"/><Relationship Id="rId17" Type="http://schemas.openxmlformats.org/officeDocument/2006/relationships/image" Target="../media/image78.jpeg"/><Relationship Id="rId2" Type="http://schemas.openxmlformats.org/officeDocument/2006/relationships/image" Target="../media/image63.png"/><Relationship Id="rId16" Type="http://schemas.openxmlformats.org/officeDocument/2006/relationships/image" Target="../media/image7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7.png"/><Relationship Id="rId11" Type="http://schemas.openxmlformats.org/officeDocument/2006/relationships/image" Target="../media/image72.png"/><Relationship Id="rId5" Type="http://schemas.openxmlformats.org/officeDocument/2006/relationships/image" Target="../media/image66.png"/><Relationship Id="rId15" Type="http://schemas.openxmlformats.org/officeDocument/2006/relationships/image" Target="../media/image76.png"/><Relationship Id="rId10" Type="http://schemas.openxmlformats.org/officeDocument/2006/relationships/image" Target="../media/image71.png"/><Relationship Id="rId4" Type="http://schemas.openxmlformats.org/officeDocument/2006/relationships/image" Target="../media/image65.png"/><Relationship Id="rId9" Type="http://schemas.openxmlformats.org/officeDocument/2006/relationships/image" Target="../media/image70.png"/><Relationship Id="rId14" Type="http://schemas.openxmlformats.org/officeDocument/2006/relationships/image" Target="../media/image75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85.png"/><Relationship Id="rId13" Type="http://schemas.openxmlformats.org/officeDocument/2006/relationships/image" Target="../media/image90.jpeg"/><Relationship Id="rId3" Type="http://schemas.openxmlformats.org/officeDocument/2006/relationships/image" Target="../media/image80.png"/><Relationship Id="rId7" Type="http://schemas.openxmlformats.org/officeDocument/2006/relationships/image" Target="../media/image84.png"/><Relationship Id="rId12" Type="http://schemas.openxmlformats.org/officeDocument/2006/relationships/image" Target="../media/image89.jpeg"/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3.png"/><Relationship Id="rId11" Type="http://schemas.openxmlformats.org/officeDocument/2006/relationships/image" Target="../media/image88.png"/><Relationship Id="rId5" Type="http://schemas.openxmlformats.org/officeDocument/2006/relationships/image" Target="../media/image82.png"/><Relationship Id="rId10" Type="http://schemas.openxmlformats.org/officeDocument/2006/relationships/image" Target="../media/image87.png"/><Relationship Id="rId4" Type="http://schemas.openxmlformats.org/officeDocument/2006/relationships/image" Target="../media/image81.png"/><Relationship Id="rId9" Type="http://schemas.openxmlformats.org/officeDocument/2006/relationships/image" Target="../media/image8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728976" y="1219657"/>
            <a:ext cx="6977380" cy="2022990"/>
          </a:xfrm>
          <a:prstGeom prst="rect">
            <a:avLst/>
          </a:prstGeom>
        </p:spPr>
        <p:txBody>
          <a:bodyPr vert="horz" wrap="square" lIns="0" tIns="85725" rIns="0" bIns="0" rtlCol="0">
            <a:spAutoFit/>
          </a:bodyPr>
          <a:lstStyle/>
          <a:p>
            <a:pPr marL="12700" marR="1188720" indent="1332230">
              <a:lnSpc>
                <a:spcPts val="3270"/>
              </a:lnSpc>
              <a:spcBef>
                <a:spcPts val="675"/>
              </a:spcBef>
              <a:tabLst>
                <a:tab pos="3074035" algn="l"/>
              </a:tabLst>
            </a:pPr>
            <a:r>
              <a:rPr lang="ru-RU" sz="3200" spc="-5" dirty="0" smtClean="0">
                <a:solidFill>
                  <a:srgbClr val="FFFFFF"/>
                </a:solidFill>
                <a:latin typeface="Cambria"/>
                <a:cs typeface="Cambria"/>
              </a:rPr>
              <a:t>Средняя </a:t>
            </a:r>
            <a:r>
              <a:rPr sz="3200" spc="-5" dirty="0">
                <a:solidFill>
                  <a:srgbClr val="FFFFFF"/>
                </a:solidFill>
                <a:latin typeface="Cambria"/>
                <a:cs typeface="Cambria"/>
              </a:rPr>
              <a:t>	</a:t>
            </a:r>
            <a:r>
              <a:rPr sz="3200" spc="-20" dirty="0">
                <a:solidFill>
                  <a:srgbClr val="FFFFFF"/>
                </a:solidFill>
                <a:latin typeface="Cambria"/>
                <a:cs typeface="Cambria"/>
              </a:rPr>
              <a:t>группа</a:t>
            </a:r>
            <a:r>
              <a:rPr sz="3200" spc="20" dirty="0">
                <a:solidFill>
                  <a:srgbClr val="FFFFFF"/>
                </a:solidFill>
                <a:latin typeface="Cambria"/>
                <a:cs typeface="Cambria"/>
              </a:rPr>
              <a:t> </a:t>
            </a:r>
            <a:r>
              <a:rPr sz="3200" spc="-5" dirty="0" smtClean="0">
                <a:solidFill>
                  <a:srgbClr val="FFFFFF"/>
                </a:solidFill>
                <a:latin typeface="Cambria"/>
                <a:cs typeface="Cambria"/>
              </a:rPr>
              <a:t>№</a:t>
            </a:r>
            <a:r>
              <a:rPr lang="ru-RU" sz="3200" spc="-5" dirty="0" smtClean="0">
                <a:solidFill>
                  <a:srgbClr val="FFFFFF"/>
                </a:solidFill>
                <a:latin typeface="Cambria"/>
                <a:cs typeface="Cambria"/>
              </a:rPr>
              <a:t>1</a:t>
            </a:r>
            <a:r>
              <a:rPr sz="3200" spc="-5" dirty="0" smtClean="0">
                <a:solidFill>
                  <a:srgbClr val="FFFFFF"/>
                </a:solidFill>
                <a:latin typeface="Cambria"/>
                <a:cs typeface="Cambria"/>
              </a:rPr>
              <a:t> </a:t>
            </a:r>
            <a:r>
              <a:rPr sz="3200" dirty="0" smtClean="0">
                <a:solidFill>
                  <a:srgbClr val="FFFFFF"/>
                </a:solidFill>
                <a:latin typeface="Cambria"/>
                <a:cs typeface="Cambria"/>
              </a:rPr>
              <a:t> </a:t>
            </a:r>
            <a:r>
              <a:rPr sz="3200" spc="-30" dirty="0" smtClean="0">
                <a:solidFill>
                  <a:srgbClr val="FFFFFF"/>
                </a:solidFill>
                <a:latin typeface="Cambria"/>
                <a:cs typeface="Cambria"/>
              </a:rPr>
              <a:t>М</a:t>
            </a:r>
            <a:r>
              <a:rPr lang="ru-RU" sz="3200" spc="-30" dirty="0" smtClean="0">
                <a:solidFill>
                  <a:srgbClr val="FFFFFF"/>
                </a:solidFill>
                <a:latin typeface="Cambria"/>
                <a:cs typeface="Cambria"/>
              </a:rPr>
              <a:t>К</a:t>
            </a:r>
            <a:r>
              <a:rPr sz="3200" spc="-30" dirty="0" smtClean="0">
                <a:solidFill>
                  <a:srgbClr val="FFFFFF"/>
                </a:solidFill>
                <a:latin typeface="Cambria"/>
                <a:cs typeface="Cambria"/>
              </a:rPr>
              <a:t>ДОУ</a:t>
            </a:r>
            <a:r>
              <a:rPr sz="3200" spc="30" dirty="0" smtClean="0">
                <a:solidFill>
                  <a:srgbClr val="FFFFFF"/>
                </a:solidFill>
                <a:latin typeface="Cambria"/>
                <a:cs typeface="Cambria"/>
              </a:rPr>
              <a:t> </a:t>
            </a:r>
            <a:r>
              <a:rPr sz="3200" spc="-30" dirty="0">
                <a:solidFill>
                  <a:srgbClr val="FFFFFF"/>
                </a:solidFill>
                <a:latin typeface="Cambria"/>
                <a:cs typeface="Cambria"/>
              </a:rPr>
              <a:t>БГО</a:t>
            </a:r>
            <a:r>
              <a:rPr sz="3200" spc="-15" dirty="0">
                <a:solidFill>
                  <a:srgbClr val="FFFFFF"/>
                </a:solidFill>
                <a:latin typeface="Cambria"/>
                <a:cs typeface="Cambria"/>
              </a:rPr>
              <a:t> </a:t>
            </a:r>
            <a:r>
              <a:rPr sz="3200" spc="-10" dirty="0">
                <a:solidFill>
                  <a:srgbClr val="FFFFFF"/>
                </a:solidFill>
                <a:latin typeface="Cambria"/>
                <a:cs typeface="Cambria"/>
              </a:rPr>
              <a:t>Детского</a:t>
            </a:r>
            <a:r>
              <a:rPr sz="3200" spc="10" dirty="0">
                <a:solidFill>
                  <a:srgbClr val="FFFFFF"/>
                </a:solidFill>
                <a:latin typeface="Cambria"/>
                <a:cs typeface="Cambria"/>
              </a:rPr>
              <a:t> </a:t>
            </a:r>
            <a:r>
              <a:rPr sz="3200" spc="-5" dirty="0">
                <a:solidFill>
                  <a:srgbClr val="FFFFFF"/>
                </a:solidFill>
                <a:latin typeface="Cambria"/>
                <a:cs typeface="Cambria"/>
              </a:rPr>
              <a:t>сада </a:t>
            </a:r>
            <a:r>
              <a:rPr sz="3200" spc="-10" dirty="0">
                <a:solidFill>
                  <a:srgbClr val="FFFFFF"/>
                </a:solidFill>
                <a:latin typeface="Cambria"/>
                <a:cs typeface="Cambria"/>
              </a:rPr>
              <a:t>№12</a:t>
            </a:r>
            <a:endParaRPr sz="3200" dirty="0">
              <a:latin typeface="Cambria"/>
              <a:cs typeface="Cambria"/>
            </a:endParaRPr>
          </a:p>
          <a:p>
            <a:pPr marL="582295">
              <a:lnSpc>
                <a:spcPts val="3245"/>
              </a:lnSpc>
            </a:pPr>
            <a:r>
              <a:rPr sz="3200" spc="-5" dirty="0">
                <a:solidFill>
                  <a:srgbClr val="FFFFFF"/>
                </a:solidFill>
                <a:latin typeface="Cambria"/>
                <a:cs typeface="Cambria"/>
              </a:rPr>
              <a:t>общеразвивающего</a:t>
            </a:r>
            <a:r>
              <a:rPr sz="3200" spc="5" dirty="0">
                <a:solidFill>
                  <a:srgbClr val="FFFFFF"/>
                </a:solidFill>
                <a:latin typeface="Cambria"/>
                <a:cs typeface="Cambria"/>
              </a:rPr>
              <a:t> </a:t>
            </a:r>
            <a:r>
              <a:rPr sz="3200" spc="-10" dirty="0">
                <a:solidFill>
                  <a:srgbClr val="FFFFFF"/>
                </a:solidFill>
                <a:latin typeface="Cambria"/>
                <a:cs typeface="Cambria"/>
              </a:rPr>
              <a:t>вида</a:t>
            </a:r>
            <a:endParaRPr sz="3200" dirty="0">
              <a:latin typeface="Cambria"/>
              <a:cs typeface="Cambria"/>
            </a:endParaRPr>
          </a:p>
          <a:p>
            <a:pPr marL="3188970" algn="ctr">
              <a:lnSpc>
                <a:spcPct val="100000"/>
              </a:lnSpc>
              <a:spcBef>
                <a:spcPts val="2930"/>
              </a:spcBef>
              <a:tabLst>
                <a:tab pos="3561079" algn="l"/>
                <a:tab pos="6964045" algn="l"/>
              </a:tabLst>
            </a:pPr>
            <a:r>
              <a:rPr sz="2000" u="sng" spc="-5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mbria"/>
                <a:cs typeface="Cambria"/>
              </a:rPr>
              <a:t>_	</a:t>
            </a:r>
            <a:r>
              <a:rPr lang="ru-RU" sz="2000" u="sng" spc="-5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mbria"/>
                <a:cs typeface="Cambria"/>
              </a:rPr>
              <a:t>18 </a:t>
            </a:r>
            <a:r>
              <a:rPr sz="2000" u="sng" spc="-45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mbria"/>
                <a:cs typeface="Cambria"/>
              </a:rPr>
              <a:t> </a:t>
            </a:r>
            <a:r>
              <a:rPr sz="2000" u="sng" spc="-15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mbria"/>
                <a:cs typeface="Cambria"/>
              </a:rPr>
              <a:t>человек	</a:t>
            </a:r>
            <a:endParaRPr sz="2000" dirty="0">
              <a:latin typeface="Cambria"/>
              <a:cs typeface="Cambria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7735823" y="3193020"/>
            <a:ext cx="1959610" cy="0"/>
          </a:xfrm>
          <a:custGeom>
            <a:avLst/>
            <a:gdLst/>
            <a:ahLst/>
            <a:cxnLst/>
            <a:rect l="l" t="t" r="r" b="b"/>
            <a:pathLst>
              <a:path w="1959609">
                <a:moveTo>
                  <a:pt x="0" y="0"/>
                </a:moveTo>
                <a:lnTo>
                  <a:pt x="1959316" y="0"/>
                </a:lnTo>
              </a:path>
            </a:pathLst>
          </a:custGeom>
          <a:ln w="11584">
            <a:solidFill>
              <a:srgbClr val="FEFEF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5665089" y="3177667"/>
            <a:ext cx="6066155" cy="202692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600" spc="5" dirty="0">
                <a:solidFill>
                  <a:srgbClr val="FFFFFF"/>
                </a:solidFill>
                <a:latin typeface="Cambria"/>
                <a:cs typeface="Cambria"/>
              </a:rPr>
              <a:t>(с</a:t>
            </a:r>
            <a:r>
              <a:rPr sz="1600" dirty="0">
                <a:solidFill>
                  <a:srgbClr val="FFFFFF"/>
                </a:solidFill>
                <a:latin typeface="Cambria"/>
                <a:cs typeface="Cambria"/>
              </a:rPr>
              <a:t>п</a:t>
            </a:r>
            <a:r>
              <a:rPr sz="1600" spc="5" dirty="0">
                <a:solidFill>
                  <a:srgbClr val="FFFFFF"/>
                </a:solidFill>
                <a:latin typeface="Cambria"/>
                <a:cs typeface="Cambria"/>
              </a:rPr>
              <a:t>исоч</a:t>
            </a:r>
            <a:r>
              <a:rPr sz="1600" spc="-15" dirty="0">
                <a:solidFill>
                  <a:srgbClr val="FFFFFF"/>
                </a:solidFill>
                <a:latin typeface="Cambria"/>
                <a:cs typeface="Cambria"/>
              </a:rPr>
              <a:t>н</a:t>
            </a:r>
            <a:r>
              <a:rPr sz="1600" spc="5" dirty="0">
                <a:solidFill>
                  <a:srgbClr val="FFFFFF"/>
                </a:solidFill>
                <a:latin typeface="Cambria"/>
                <a:cs typeface="Cambria"/>
              </a:rPr>
              <a:t>а</a:t>
            </a:r>
            <a:r>
              <a:rPr sz="1600" dirty="0">
                <a:solidFill>
                  <a:srgbClr val="FFFFFF"/>
                </a:solidFill>
                <a:latin typeface="Cambria"/>
                <a:cs typeface="Cambria"/>
              </a:rPr>
              <a:t>я</a:t>
            </a:r>
            <a:r>
              <a:rPr sz="1600" spc="-80" dirty="0">
                <a:solidFill>
                  <a:srgbClr val="FFFFFF"/>
                </a:solidFill>
                <a:latin typeface="Cambria"/>
                <a:cs typeface="Cambria"/>
              </a:rPr>
              <a:t> </a:t>
            </a:r>
            <a:r>
              <a:rPr sz="1600" spc="5" dirty="0">
                <a:solidFill>
                  <a:srgbClr val="FFFFFF"/>
                </a:solidFill>
                <a:latin typeface="Cambria"/>
                <a:cs typeface="Cambria"/>
              </a:rPr>
              <a:t>чис</a:t>
            </a:r>
            <a:r>
              <a:rPr sz="1600" spc="-15" dirty="0">
                <a:solidFill>
                  <a:srgbClr val="FFFFFF"/>
                </a:solidFill>
                <a:latin typeface="Cambria"/>
                <a:cs typeface="Cambria"/>
              </a:rPr>
              <a:t>л</a:t>
            </a:r>
            <a:r>
              <a:rPr sz="1600" spc="5" dirty="0">
                <a:solidFill>
                  <a:srgbClr val="FFFFFF"/>
                </a:solidFill>
                <a:latin typeface="Cambria"/>
                <a:cs typeface="Cambria"/>
              </a:rPr>
              <a:t>е</a:t>
            </a:r>
            <a:r>
              <a:rPr sz="1600" spc="-15" dirty="0">
                <a:solidFill>
                  <a:srgbClr val="FFFFFF"/>
                </a:solidFill>
                <a:latin typeface="Cambria"/>
                <a:cs typeface="Cambria"/>
              </a:rPr>
              <a:t>нн</a:t>
            </a:r>
            <a:r>
              <a:rPr sz="1600" spc="5" dirty="0">
                <a:solidFill>
                  <a:srgbClr val="FFFFFF"/>
                </a:solidFill>
                <a:latin typeface="Cambria"/>
                <a:cs typeface="Cambria"/>
              </a:rPr>
              <a:t>о</a:t>
            </a:r>
            <a:r>
              <a:rPr sz="1600" spc="-15" dirty="0">
                <a:solidFill>
                  <a:srgbClr val="FFFFFF"/>
                </a:solidFill>
                <a:latin typeface="Cambria"/>
                <a:cs typeface="Cambria"/>
              </a:rPr>
              <a:t>с</a:t>
            </a:r>
            <a:r>
              <a:rPr sz="1600" spc="-10" dirty="0">
                <a:solidFill>
                  <a:srgbClr val="FFFFFF"/>
                </a:solidFill>
                <a:latin typeface="Cambria"/>
                <a:cs typeface="Cambria"/>
              </a:rPr>
              <a:t>т</a:t>
            </a:r>
            <a:r>
              <a:rPr sz="1600" dirty="0">
                <a:solidFill>
                  <a:srgbClr val="FFFFFF"/>
                </a:solidFill>
                <a:latin typeface="Cambria"/>
                <a:cs typeface="Cambria"/>
              </a:rPr>
              <a:t>ь</a:t>
            </a:r>
            <a:r>
              <a:rPr sz="1600" spc="-80" dirty="0">
                <a:solidFill>
                  <a:srgbClr val="FFFFFF"/>
                </a:solidFill>
                <a:latin typeface="Cambria"/>
                <a:cs typeface="Cambria"/>
              </a:rPr>
              <a:t> </a:t>
            </a:r>
            <a:r>
              <a:rPr sz="1600" dirty="0">
                <a:solidFill>
                  <a:srgbClr val="FFFFFF"/>
                </a:solidFill>
                <a:latin typeface="Cambria"/>
                <a:cs typeface="Cambria"/>
              </a:rPr>
              <a:t>в</a:t>
            </a:r>
            <a:r>
              <a:rPr sz="1600" spc="5" dirty="0">
                <a:solidFill>
                  <a:srgbClr val="FFFFFF"/>
                </a:solidFill>
                <a:latin typeface="Cambria"/>
                <a:cs typeface="Cambria"/>
              </a:rPr>
              <a:t>ос</a:t>
            </a:r>
            <a:r>
              <a:rPr sz="1600" dirty="0">
                <a:solidFill>
                  <a:srgbClr val="FFFFFF"/>
                </a:solidFill>
                <a:latin typeface="Cambria"/>
                <a:cs typeface="Cambria"/>
              </a:rPr>
              <a:t>п</a:t>
            </a:r>
            <a:r>
              <a:rPr sz="1600" spc="5" dirty="0">
                <a:solidFill>
                  <a:srgbClr val="FFFFFF"/>
                </a:solidFill>
                <a:latin typeface="Cambria"/>
                <a:cs typeface="Cambria"/>
              </a:rPr>
              <a:t>и</a:t>
            </a:r>
            <a:r>
              <a:rPr sz="1600" spc="-10" dirty="0">
                <a:solidFill>
                  <a:srgbClr val="FFFFFF"/>
                </a:solidFill>
                <a:latin typeface="Cambria"/>
                <a:cs typeface="Cambria"/>
              </a:rPr>
              <a:t>т</a:t>
            </a:r>
            <a:r>
              <a:rPr sz="1600" spc="5" dirty="0">
                <a:solidFill>
                  <a:srgbClr val="FFFFFF"/>
                </a:solidFill>
                <a:latin typeface="Cambria"/>
                <a:cs typeface="Cambria"/>
              </a:rPr>
              <a:t>а</a:t>
            </a:r>
            <a:r>
              <a:rPr sz="1600" spc="-15" dirty="0">
                <a:solidFill>
                  <a:srgbClr val="FFFFFF"/>
                </a:solidFill>
                <a:latin typeface="Cambria"/>
                <a:cs typeface="Cambria"/>
              </a:rPr>
              <a:t>нн</a:t>
            </a:r>
            <a:r>
              <a:rPr sz="1600" spc="5" dirty="0">
                <a:solidFill>
                  <a:srgbClr val="FFFFFF"/>
                </a:solidFill>
                <a:latin typeface="Cambria"/>
                <a:cs typeface="Cambria"/>
              </a:rPr>
              <a:t>и</a:t>
            </a:r>
            <a:r>
              <a:rPr sz="1600" spc="-30" dirty="0">
                <a:solidFill>
                  <a:srgbClr val="FFFFFF"/>
                </a:solidFill>
                <a:latin typeface="Cambria"/>
                <a:cs typeface="Cambria"/>
              </a:rPr>
              <a:t>к</a:t>
            </a:r>
            <a:r>
              <a:rPr sz="1600" spc="5" dirty="0">
                <a:solidFill>
                  <a:srgbClr val="FFFFFF"/>
                </a:solidFill>
                <a:latin typeface="Cambria"/>
                <a:cs typeface="Cambria"/>
              </a:rPr>
              <a:t>о</a:t>
            </a:r>
            <a:r>
              <a:rPr sz="1600" dirty="0">
                <a:solidFill>
                  <a:srgbClr val="FFFFFF"/>
                </a:solidFill>
                <a:latin typeface="Cambria"/>
                <a:cs typeface="Cambria"/>
              </a:rPr>
              <a:t>в)</a:t>
            </a:r>
            <a:endParaRPr sz="1600" dirty="0">
              <a:latin typeface="Cambria"/>
              <a:cs typeface="Cambria"/>
            </a:endParaRPr>
          </a:p>
          <a:p>
            <a:pPr>
              <a:lnSpc>
                <a:spcPct val="100000"/>
              </a:lnSpc>
            </a:pPr>
            <a:endParaRPr sz="1900" dirty="0">
              <a:latin typeface="Cambria"/>
              <a:cs typeface="Cambria"/>
            </a:endParaRPr>
          </a:p>
          <a:p>
            <a:pPr marR="8255" algn="r">
              <a:lnSpc>
                <a:spcPts val="1714"/>
              </a:lnSpc>
              <a:spcBef>
                <a:spcPts val="1685"/>
              </a:spcBef>
            </a:pPr>
            <a:r>
              <a:rPr lang="ru-RU" sz="1500" b="1" spc="-10" dirty="0" smtClean="0">
                <a:solidFill>
                  <a:srgbClr val="FFFFFF"/>
                </a:solidFill>
                <a:latin typeface="Cambria"/>
                <a:cs typeface="Cambria"/>
              </a:rPr>
              <a:t>Дунаева Светлана Александровна</a:t>
            </a:r>
            <a:endParaRPr sz="1500" dirty="0">
              <a:latin typeface="Cambria"/>
              <a:cs typeface="Cambria"/>
            </a:endParaRPr>
          </a:p>
          <a:p>
            <a:pPr marL="1985010" marR="5080" indent="2441575" algn="r">
              <a:lnSpc>
                <a:spcPct val="89800"/>
              </a:lnSpc>
              <a:spcBef>
                <a:spcPts val="100"/>
              </a:spcBef>
            </a:pPr>
            <a:r>
              <a:rPr sz="1500" b="1" spc="5" dirty="0">
                <a:solidFill>
                  <a:srgbClr val="FFFFFF"/>
                </a:solidFill>
                <a:latin typeface="Cambria"/>
                <a:cs typeface="Cambria"/>
              </a:rPr>
              <a:t>во</a:t>
            </a:r>
            <a:r>
              <a:rPr sz="1500" b="1" spc="15" dirty="0">
                <a:solidFill>
                  <a:srgbClr val="FFFFFF"/>
                </a:solidFill>
                <a:latin typeface="Cambria"/>
                <a:cs typeface="Cambria"/>
              </a:rPr>
              <a:t>с</a:t>
            </a:r>
            <a:r>
              <a:rPr sz="1500" b="1" dirty="0">
                <a:solidFill>
                  <a:srgbClr val="FFFFFF"/>
                </a:solidFill>
                <a:latin typeface="Cambria"/>
                <a:cs typeface="Cambria"/>
              </a:rPr>
              <a:t>п</a:t>
            </a:r>
            <a:r>
              <a:rPr sz="1500" b="1" spc="10" dirty="0">
                <a:solidFill>
                  <a:srgbClr val="FFFFFF"/>
                </a:solidFill>
                <a:latin typeface="Cambria"/>
                <a:cs typeface="Cambria"/>
              </a:rPr>
              <a:t>и</a:t>
            </a:r>
            <a:r>
              <a:rPr sz="1500" b="1" spc="5" dirty="0">
                <a:solidFill>
                  <a:srgbClr val="FFFFFF"/>
                </a:solidFill>
                <a:latin typeface="Cambria"/>
                <a:cs typeface="Cambria"/>
              </a:rPr>
              <a:t>т</a:t>
            </a:r>
            <a:r>
              <a:rPr sz="1500" b="1" spc="10" dirty="0">
                <a:solidFill>
                  <a:srgbClr val="FFFFFF"/>
                </a:solidFill>
                <a:latin typeface="Cambria"/>
                <a:cs typeface="Cambria"/>
              </a:rPr>
              <a:t>а</a:t>
            </a:r>
            <a:r>
              <a:rPr sz="1500" b="1" spc="-40" dirty="0">
                <a:solidFill>
                  <a:srgbClr val="FFFFFF"/>
                </a:solidFill>
                <a:latin typeface="Cambria"/>
                <a:cs typeface="Cambria"/>
              </a:rPr>
              <a:t>т</a:t>
            </a:r>
            <a:r>
              <a:rPr sz="1500" b="1" spc="-10" dirty="0">
                <a:solidFill>
                  <a:srgbClr val="FFFFFF"/>
                </a:solidFill>
                <a:latin typeface="Cambria"/>
                <a:cs typeface="Cambria"/>
              </a:rPr>
              <a:t>е</a:t>
            </a:r>
            <a:r>
              <a:rPr sz="1500" b="1" spc="-5" dirty="0">
                <a:solidFill>
                  <a:srgbClr val="FFFFFF"/>
                </a:solidFill>
                <a:latin typeface="Cambria"/>
                <a:cs typeface="Cambria"/>
              </a:rPr>
              <a:t>л</a:t>
            </a:r>
            <a:r>
              <a:rPr sz="1500" b="1" dirty="0">
                <a:solidFill>
                  <a:srgbClr val="FFFFFF"/>
                </a:solidFill>
                <a:latin typeface="Cambria"/>
                <a:cs typeface="Cambria"/>
              </a:rPr>
              <a:t>ь,</a:t>
            </a:r>
            <a:r>
              <a:rPr sz="1500" b="1" spc="-60" dirty="0">
                <a:solidFill>
                  <a:srgbClr val="FFFFFF"/>
                </a:solidFill>
                <a:latin typeface="Cambria"/>
                <a:cs typeface="Cambria"/>
              </a:rPr>
              <a:t> </a:t>
            </a:r>
            <a:r>
              <a:rPr lang="en-US" sz="1500" b="1" spc="-60" dirty="0" smtClean="0">
                <a:solidFill>
                  <a:srgbClr val="FFFFFF"/>
                </a:solidFill>
                <a:latin typeface="Cambria"/>
                <a:cs typeface="Cambria"/>
              </a:rPr>
              <a:t>I </a:t>
            </a:r>
            <a:r>
              <a:rPr sz="1500" b="1" spc="-10" dirty="0" smtClean="0">
                <a:solidFill>
                  <a:srgbClr val="FFFFFF"/>
                </a:solidFill>
                <a:latin typeface="Cambria"/>
                <a:cs typeface="Cambria"/>
              </a:rPr>
              <a:t>К</a:t>
            </a:r>
            <a:r>
              <a:rPr sz="1500" b="1" dirty="0" smtClean="0">
                <a:solidFill>
                  <a:srgbClr val="FFFFFF"/>
                </a:solidFill>
                <a:latin typeface="Cambria"/>
                <a:cs typeface="Cambria"/>
              </a:rPr>
              <a:t>К  </a:t>
            </a:r>
            <a:r>
              <a:rPr sz="1500" b="1" dirty="0">
                <a:solidFill>
                  <a:srgbClr val="FFFFFF"/>
                </a:solidFill>
                <a:latin typeface="Cambria"/>
                <a:cs typeface="Cambria"/>
              </a:rPr>
              <a:t>Муниципального</a:t>
            </a:r>
            <a:r>
              <a:rPr sz="1500" b="1" spc="-80" dirty="0">
                <a:solidFill>
                  <a:srgbClr val="FFFFFF"/>
                </a:solidFill>
                <a:latin typeface="Cambria"/>
                <a:cs typeface="Cambria"/>
              </a:rPr>
              <a:t> </a:t>
            </a:r>
            <a:r>
              <a:rPr lang="ru-RU" sz="1500" b="1" spc="-80" dirty="0" smtClean="0">
                <a:solidFill>
                  <a:srgbClr val="FFFFFF"/>
                </a:solidFill>
                <a:latin typeface="Cambria"/>
                <a:cs typeface="Cambria"/>
              </a:rPr>
              <a:t> казенного </a:t>
            </a:r>
            <a:r>
              <a:rPr sz="1500" b="1" spc="-80" dirty="0" smtClean="0">
                <a:solidFill>
                  <a:srgbClr val="FFFFFF"/>
                </a:solidFill>
                <a:latin typeface="Cambria"/>
                <a:cs typeface="Cambria"/>
              </a:rPr>
              <a:t> </a:t>
            </a:r>
            <a:r>
              <a:rPr sz="1500" b="1" spc="-5" dirty="0">
                <a:solidFill>
                  <a:srgbClr val="FFFFFF"/>
                </a:solidFill>
                <a:latin typeface="Cambria"/>
                <a:cs typeface="Cambria"/>
              </a:rPr>
              <a:t>дошкольного </a:t>
            </a:r>
            <a:r>
              <a:rPr sz="1500" b="1" spc="-315" dirty="0">
                <a:solidFill>
                  <a:srgbClr val="FFFFFF"/>
                </a:solidFill>
                <a:latin typeface="Cambria"/>
                <a:cs typeface="Cambria"/>
              </a:rPr>
              <a:t> </a:t>
            </a:r>
            <a:r>
              <a:rPr sz="1500" b="1" dirty="0">
                <a:solidFill>
                  <a:srgbClr val="FFFFFF"/>
                </a:solidFill>
                <a:latin typeface="Cambria"/>
                <a:cs typeface="Cambria"/>
              </a:rPr>
              <a:t>о</a:t>
            </a:r>
            <a:r>
              <a:rPr sz="1500" b="1" spc="10" dirty="0">
                <a:solidFill>
                  <a:srgbClr val="FFFFFF"/>
                </a:solidFill>
                <a:latin typeface="Cambria"/>
                <a:cs typeface="Cambria"/>
              </a:rPr>
              <a:t>бра</a:t>
            </a:r>
            <a:r>
              <a:rPr sz="1500" b="1" dirty="0">
                <a:solidFill>
                  <a:srgbClr val="FFFFFF"/>
                </a:solidFill>
                <a:latin typeface="Cambria"/>
                <a:cs typeface="Cambria"/>
              </a:rPr>
              <a:t>зова</a:t>
            </a:r>
            <a:r>
              <a:rPr sz="1500" b="1" spc="-40" dirty="0">
                <a:solidFill>
                  <a:srgbClr val="FFFFFF"/>
                </a:solidFill>
                <a:latin typeface="Cambria"/>
                <a:cs typeface="Cambria"/>
              </a:rPr>
              <a:t>т</a:t>
            </a:r>
            <a:r>
              <a:rPr sz="1500" b="1" spc="-10" dirty="0">
                <a:solidFill>
                  <a:srgbClr val="FFFFFF"/>
                </a:solidFill>
                <a:latin typeface="Cambria"/>
                <a:cs typeface="Cambria"/>
              </a:rPr>
              <a:t>е</a:t>
            </a:r>
            <a:r>
              <a:rPr sz="1500" b="1" spc="-5" dirty="0">
                <a:solidFill>
                  <a:srgbClr val="FFFFFF"/>
                </a:solidFill>
                <a:latin typeface="Cambria"/>
                <a:cs typeface="Cambria"/>
              </a:rPr>
              <a:t>л</a:t>
            </a:r>
            <a:r>
              <a:rPr sz="1500" b="1" spc="5" dirty="0">
                <a:solidFill>
                  <a:srgbClr val="FFFFFF"/>
                </a:solidFill>
                <a:latin typeface="Cambria"/>
                <a:cs typeface="Cambria"/>
              </a:rPr>
              <a:t>ьн</a:t>
            </a:r>
            <a:r>
              <a:rPr sz="1500" b="1" spc="-20" dirty="0">
                <a:solidFill>
                  <a:srgbClr val="FFFFFF"/>
                </a:solidFill>
                <a:latin typeface="Cambria"/>
                <a:cs typeface="Cambria"/>
              </a:rPr>
              <a:t>о</a:t>
            </a:r>
            <a:r>
              <a:rPr sz="1500" b="1" spc="-15" dirty="0">
                <a:solidFill>
                  <a:srgbClr val="FFFFFF"/>
                </a:solidFill>
                <a:latin typeface="Cambria"/>
                <a:cs typeface="Cambria"/>
              </a:rPr>
              <a:t>г</a:t>
            </a:r>
            <a:r>
              <a:rPr sz="1500" b="1" spc="5" dirty="0">
                <a:solidFill>
                  <a:srgbClr val="FFFFFF"/>
                </a:solidFill>
                <a:latin typeface="Cambria"/>
                <a:cs typeface="Cambria"/>
              </a:rPr>
              <a:t>о</a:t>
            </a:r>
            <a:r>
              <a:rPr sz="1500" b="1" spc="-90" dirty="0">
                <a:solidFill>
                  <a:srgbClr val="FFFFFF"/>
                </a:solidFill>
                <a:latin typeface="Cambria"/>
                <a:cs typeface="Cambria"/>
              </a:rPr>
              <a:t> </a:t>
            </a:r>
            <a:r>
              <a:rPr sz="1500" b="1" spc="-10" dirty="0">
                <a:solidFill>
                  <a:srgbClr val="FFFFFF"/>
                </a:solidFill>
                <a:latin typeface="Cambria"/>
                <a:cs typeface="Cambria"/>
              </a:rPr>
              <a:t>у</a:t>
            </a:r>
            <a:r>
              <a:rPr sz="1500" b="1" spc="10" dirty="0">
                <a:solidFill>
                  <a:srgbClr val="FFFFFF"/>
                </a:solidFill>
                <a:latin typeface="Cambria"/>
                <a:cs typeface="Cambria"/>
              </a:rPr>
              <a:t>чр</a:t>
            </a:r>
            <a:r>
              <a:rPr sz="1500" b="1" spc="-10" dirty="0">
                <a:solidFill>
                  <a:srgbClr val="FFFFFF"/>
                </a:solidFill>
                <a:latin typeface="Cambria"/>
                <a:cs typeface="Cambria"/>
              </a:rPr>
              <a:t>еж</a:t>
            </a:r>
            <a:r>
              <a:rPr sz="1500" b="1" spc="10" dirty="0">
                <a:solidFill>
                  <a:srgbClr val="FFFFFF"/>
                </a:solidFill>
                <a:latin typeface="Cambria"/>
                <a:cs typeface="Cambria"/>
              </a:rPr>
              <a:t>д</a:t>
            </a:r>
            <a:r>
              <a:rPr sz="1500" b="1" spc="-10" dirty="0">
                <a:solidFill>
                  <a:srgbClr val="FFFFFF"/>
                </a:solidFill>
                <a:latin typeface="Cambria"/>
                <a:cs typeface="Cambria"/>
              </a:rPr>
              <a:t>е</a:t>
            </a:r>
            <a:r>
              <a:rPr sz="1500" b="1" dirty="0">
                <a:solidFill>
                  <a:srgbClr val="FFFFFF"/>
                </a:solidFill>
                <a:latin typeface="Cambria"/>
                <a:cs typeface="Cambria"/>
              </a:rPr>
              <a:t>н</a:t>
            </a:r>
            <a:r>
              <a:rPr sz="1500" b="1" spc="10" dirty="0">
                <a:solidFill>
                  <a:srgbClr val="FFFFFF"/>
                </a:solidFill>
                <a:latin typeface="Cambria"/>
                <a:cs typeface="Cambria"/>
              </a:rPr>
              <a:t>и</a:t>
            </a:r>
            <a:r>
              <a:rPr sz="1500" b="1" dirty="0">
                <a:solidFill>
                  <a:srgbClr val="FFFFFF"/>
                </a:solidFill>
                <a:latin typeface="Cambria"/>
                <a:cs typeface="Cambria"/>
              </a:rPr>
              <a:t>я  </a:t>
            </a:r>
            <a:r>
              <a:rPr sz="1500" b="1" spc="-15" dirty="0">
                <a:solidFill>
                  <a:srgbClr val="FFFFFF"/>
                </a:solidFill>
                <a:latin typeface="Cambria"/>
                <a:cs typeface="Cambria"/>
              </a:rPr>
              <a:t>Борисоглебского</a:t>
            </a:r>
            <a:r>
              <a:rPr sz="1500" b="1" spc="-90" dirty="0">
                <a:solidFill>
                  <a:srgbClr val="FFFFFF"/>
                </a:solidFill>
                <a:latin typeface="Cambria"/>
                <a:cs typeface="Cambria"/>
              </a:rPr>
              <a:t> </a:t>
            </a:r>
            <a:r>
              <a:rPr sz="1500" b="1" spc="-15" dirty="0">
                <a:solidFill>
                  <a:srgbClr val="FFFFFF"/>
                </a:solidFill>
                <a:latin typeface="Cambria"/>
                <a:cs typeface="Cambria"/>
              </a:rPr>
              <a:t>городского</a:t>
            </a:r>
            <a:r>
              <a:rPr sz="1500" b="1" spc="-90" dirty="0">
                <a:solidFill>
                  <a:srgbClr val="FFFFFF"/>
                </a:solidFill>
                <a:latin typeface="Cambria"/>
                <a:cs typeface="Cambria"/>
              </a:rPr>
              <a:t> </a:t>
            </a:r>
            <a:r>
              <a:rPr sz="1500" b="1" spc="-5" dirty="0">
                <a:solidFill>
                  <a:srgbClr val="FFFFFF"/>
                </a:solidFill>
                <a:latin typeface="Cambria"/>
                <a:cs typeface="Cambria"/>
              </a:rPr>
              <a:t>округа</a:t>
            </a:r>
            <a:endParaRPr sz="1500" dirty="0">
              <a:latin typeface="Cambria"/>
              <a:cs typeface="Cambria"/>
            </a:endParaRPr>
          </a:p>
          <a:p>
            <a:pPr marR="8890" algn="r">
              <a:lnSpc>
                <a:spcPts val="1630"/>
              </a:lnSpc>
            </a:pPr>
            <a:r>
              <a:rPr sz="1500" b="1" spc="5" dirty="0">
                <a:solidFill>
                  <a:srgbClr val="FFFFFF"/>
                </a:solidFill>
                <a:latin typeface="Cambria"/>
                <a:cs typeface="Cambria"/>
              </a:rPr>
              <a:t>Д</a:t>
            </a:r>
            <a:r>
              <a:rPr sz="1500" b="1" spc="-10" dirty="0">
                <a:solidFill>
                  <a:srgbClr val="FFFFFF"/>
                </a:solidFill>
                <a:latin typeface="Cambria"/>
                <a:cs typeface="Cambria"/>
              </a:rPr>
              <a:t>е</a:t>
            </a:r>
            <a:r>
              <a:rPr sz="1500" b="1" spc="-20" dirty="0">
                <a:solidFill>
                  <a:srgbClr val="FFFFFF"/>
                </a:solidFill>
                <a:latin typeface="Cambria"/>
                <a:cs typeface="Cambria"/>
              </a:rPr>
              <a:t>т</a:t>
            </a:r>
            <a:r>
              <a:rPr sz="1500" b="1" spc="10" dirty="0">
                <a:solidFill>
                  <a:srgbClr val="FFFFFF"/>
                </a:solidFill>
                <a:latin typeface="Cambria"/>
                <a:cs typeface="Cambria"/>
              </a:rPr>
              <a:t>с</a:t>
            </a:r>
            <a:r>
              <a:rPr sz="1500" b="1" spc="-50" dirty="0">
                <a:solidFill>
                  <a:srgbClr val="FFFFFF"/>
                </a:solidFill>
                <a:latin typeface="Cambria"/>
                <a:cs typeface="Cambria"/>
              </a:rPr>
              <a:t>к</a:t>
            </a:r>
            <a:r>
              <a:rPr sz="1500" b="1" dirty="0">
                <a:solidFill>
                  <a:srgbClr val="FFFFFF"/>
                </a:solidFill>
                <a:latin typeface="Cambria"/>
                <a:cs typeface="Cambria"/>
              </a:rPr>
              <a:t>о</a:t>
            </a:r>
            <a:r>
              <a:rPr sz="1500" b="1" spc="-15" dirty="0">
                <a:solidFill>
                  <a:srgbClr val="FFFFFF"/>
                </a:solidFill>
                <a:latin typeface="Cambria"/>
                <a:cs typeface="Cambria"/>
              </a:rPr>
              <a:t>г</a:t>
            </a:r>
            <a:r>
              <a:rPr sz="1500" b="1" spc="5" dirty="0">
                <a:solidFill>
                  <a:srgbClr val="FFFFFF"/>
                </a:solidFill>
                <a:latin typeface="Cambria"/>
                <a:cs typeface="Cambria"/>
              </a:rPr>
              <a:t>о</a:t>
            </a:r>
            <a:r>
              <a:rPr sz="1500" b="1" spc="-45" dirty="0">
                <a:solidFill>
                  <a:srgbClr val="FFFFFF"/>
                </a:solidFill>
                <a:latin typeface="Cambria"/>
                <a:cs typeface="Cambria"/>
              </a:rPr>
              <a:t> </a:t>
            </a:r>
            <a:r>
              <a:rPr sz="1500" b="1" spc="10" dirty="0">
                <a:solidFill>
                  <a:srgbClr val="FFFFFF"/>
                </a:solidFill>
                <a:latin typeface="Cambria"/>
                <a:cs typeface="Cambria"/>
              </a:rPr>
              <a:t>с</a:t>
            </a:r>
            <a:r>
              <a:rPr sz="1500" b="1" spc="5" dirty="0">
                <a:solidFill>
                  <a:srgbClr val="FFFFFF"/>
                </a:solidFill>
                <a:latin typeface="Cambria"/>
                <a:cs typeface="Cambria"/>
              </a:rPr>
              <a:t>а</a:t>
            </a:r>
            <a:r>
              <a:rPr sz="1500" b="1" spc="10" dirty="0">
                <a:solidFill>
                  <a:srgbClr val="FFFFFF"/>
                </a:solidFill>
                <a:latin typeface="Cambria"/>
                <a:cs typeface="Cambria"/>
              </a:rPr>
              <a:t>д</a:t>
            </a:r>
            <a:r>
              <a:rPr sz="1500" b="1" spc="5" dirty="0">
                <a:solidFill>
                  <a:srgbClr val="FFFFFF"/>
                </a:solidFill>
                <a:latin typeface="Cambria"/>
                <a:cs typeface="Cambria"/>
              </a:rPr>
              <a:t>а</a:t>
            </a:r>
            <a:r>
              <a:rPr sz="1500" b="1" spc="-90" dirty="0">
                <a:solidFill>
                  <a:srgbClr val="FFFFFF"/>
                </a:solidFill>
                <a:latin typeface="Cambria"/>
                <a:cs typeface="Cambria"/>
              </a:rPr>
              <a:t> </a:t>
            </a:r>
            <a:r>
              <a:rPr sz="1500" b="1" spc="15" dirty="0">
                <a:solidFill>
                  <a:srgbClr val="FFFFFF"/>
                </a:solidFill>
                <a:latin typeface="Cambria"/>
                <a:cs typeface="Cambria"/>
              </a:rPr>
              <a:t>№</a:t>
            </a:r>
            <a:r>
              <a:rPr sz="1500" b="1" spc="-10" dirty="0">
                <a:solidFill>
                  <a:srgbClr val="FFFFFF"/>
                </a:solidFill>
                <a:latin typeface="Cambria"/>
                <a:cs typeface="Cambria"/>
              </a:rPr>
              <a:t>1</a:t>
            </a:r>
            <a:r>
              <a:rPr sz="1500" b="1" spc="5" dirty="0">
                <a:solidFill>
                  <a:srgbClr val="FFFFFF"/>
                </a:solidFill>
                <a:latin typeface="Cambria"/>
                <a:cs typeface="Cambria"/>
              </a:rPr>
              <a:t>2</a:t>
            </a:r>
            <a:r>
              <a:rPr sz="1500" b="1" spc="-10" dirty="0">
                <a:solidFill>
                  <a:srgbClr val="FFFFFF"/>
                </a:solidFill>
                <a:latin typeface="Cambria"/>
                <a:cs typeface="Cambria"/>
              </a:rPr>
              <a:t> </a:t>
            </a:r>
            <a:r>
              <a:rPr sz="1500" b="1" spc="5" dirty="0">
                <a:solidFill>
                  <a:srgbClr val="FFFFFF"/>
                </a:solidFill>
                <a:latin typeface="Cambria"/>
                <a:cs typeface="Cambria"/>
              </a:rPr>
              <a:t>общ</a:t>
            </a:r>
            <a:r>
              <a:rPr sz="1500" b="1" spc="-10" dirty="0">
                <a:solidFill>
                  <a:srgbClr val="FFFFFF"/>
                </a:solidFill>
                <a:latin typeface="Cambria"/>
                <a:cs typeface="Cambria"/>
              </a:rPr>
              <a:t>е</a:t>
            </a:r>
            <a:r>
              <a:rPr sz="1500" b="1" spc="10" dirty="0">
                <a:solidFill>
                  <a:srgbClr val="FFFFFF"/>
                </a:solidFill>
                <a:latin typeface="Cambria"/>
                <a:cs typeface="Cambria"/>
              </a:rPr>
              <a:t>р</a:t>
            </a:r>
            <a:r>
              <a:rPr sz="1500" b="1" spc="5" dirty="0">
                <a:solidFill>
                  <a:srgbClr val="FFFFFF"/>
                </a:solidFill>
                <a:latin typeface="Cambria"/>
                <a:cs typeface="Cambria"/>
              </a:rPr>
              <a:t>а</a:t>
            </a:r>
            <a:r>
              <a:rPr sz="1500" b="1" spc="-5" dirty="0">
                <a:solidFill>
                  <a:srgbClr val="FFFFFF"/>
                </a:solidFill>
                <a:latin typeface="Cambria"/>
                <a:cs typeface="Cambria"/>
              </a:rPr>
              <a:t>з</a:t>
            </a:r>
            <a:r>
              <a:rPr sz="1500" b="1" spc="5" dirty="0">
                <a:solidFill>
                  <a:srgbClr val="FFFFFF"/>
                </a:solidFill>
                <a:latin typeface="Cambria"/>
                <a:cs typeface="Cambria"/>
              </a:rPr>
              <a:t>вив</a:t>
            </a:r>
            <a:r>
              <a:rPr sz="1500" b="1" spc="-15" dirty="0">
                <a:solidFill>
                  <a:srgbClr val="FFFFFF"/>
                </a:solidFill>
                <a:latin typeface="Cambria"/>
                <a:cs typeface="Cambria"/>
              </a:rPr>
              <a:t>а</a:t>
            </a:r>
            <a:r>
              <a:rPr sz="1500" b="1" spc="10" dirty="0">
                <a:solidFill>
                  <a:srgbClr val="FFFFFF"/>
                </a:solidFill>
                <a:latin typeface="Cambria"/>
                <a:cs typeface="Cambria"/>
              </a:rPr>
              <a:t>ю</a:t>
            </a:r>
            <a:r>
              <a:rPr sz="1500" b="1" spc="-15" dirty="0">
                <a:solidFill>
                  <a:srgbClr val="FFFFFF"/>
                </a:solidFill>
                <a:latin typeface="Cambria"/>
                <a:cs typeface="Cambria"/>
              </a:rPr>
              <a:t>щ</a:t>
            </a:r>
            <a:r>
              <a:rPr sz="1500" b="1" spc="-10" dirty="0">
                <a:solidFill>
                  <a:srgbClr val="FFFFFF"/>
                </a:solidFill>
                <a:latin typeface="Cambria"/>
                <a:cs typeface="Cambria"/>
              </a:rPr>
              <a:t>е</a:t>
            </a:r>
            <a:r>
              <a:rPr sz="1500" b="1" spc="-15" dirty="0">
                <a:solidFill>
                  <a:srgbClr val="FFFFFF"/>
                </a:solidFill>
                <a:latin typeface="Cambria"/>
                <a:cs typeface="Cambria"/>
              </a:rPr>
              <a:t>г</a:t>
            </a:r>
            <a:r>
              <a:rPr sz="1500" b="1" spc="5" dirty="0">
                <a:solidFill>
                  <a:srgbClr val="FFFFFF"/>
                </a:solidFill>
                <a:latin typeface="Cambria"/>
                <a:cs typeface="Cambria"/>
              </a:rPr>
              <a:t>о</a:t>
            </a:r>
            <a:r>
              <a:rPr sz="1500" b="1" spc="-90" dirty="0">
                <a:solidFill>
                  <a:srgbClr val="FFFFFF"/>
                </a:solidFill>
                <a:latin typeface="Cambria"/>
                <a:cs typeface="Cambria"/>
              </a:rPr>
              <a:t> </a:t>
            </a:r>
            <a:r>
              <a:rPr sz="1500" b="1" spc="5" dirty="0">
                <a:solidFill>
                  <a:srgbClr val="FFFFFF"/>
                </a:solidFill>
                <a:latin typeface="Cambria"/>
                <a:cs typeface="Cambria"/>
              </a:rPr>
              <a:t>ви</a:t>
            </a:r>
            <a:r>
              <a:rPr sz="1500" b="1" spc="10" dirty="0">
                <a:solidFill>
                  <a:srgbClr val="FFFFFF"/>
                </a:solidFill>
                <a:latin typeface="Cambria"/>
                <a:cs typeface="Cambria"/>
              </a:rPr>
              <a:t>д</a:t>
            </a:r>
            <a:r>
              <a:rPr sz="1500" b="1" spc="5" dirty="0">
                <a:solidFill>
                  <a:srgbClr val="FFFFFF"/>
                </a:solidFill>
                <a:latin typeface="Cambria"/>
                <a:cs typeface="Cambria"/>
              </a:rPr>
              <a:t>а</a:t>
            </a:r>
            <a:endParaRPr sz="1500" dirty="0">
              <a:latin typeface="Cambria"/>
              <a:cs typeface="Cambria"/>
            </a:endParaRPr>
          </a:p>
        </p:txBody>
      </p: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3853053" y="267665"/>
            <a:ext cx="4913630" cy="5746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600" b="0" u="heavy" spc="-5" dirty="0" smtClean="0">
                <a:solidFill>
                  <a:srgbClr val="1E83DE"/>
                </a:solidFill>
                <a:uFill>
                  <a:solidFill>
                    <a:srgbClr val="1E83DE"/>
                  </a:solidFill>
                </a:uFill>
                <a:latin typeface="Cambria"/>
                <a:cs typeface="Cambria"/>
              </a:rPr>
              <a:t>20</a:t>
            </a:r>
            <a:r>
              <a:rPr lang="en-US" sz="3600" b="0" u="heavy" spc="-5" dirty="0" smtClean="0">
                <a:solidFill>
                  <a:srgbClr val="1E83DE"/>
                </a:solidFill>
                <a:uFill>
                  <a:solidFill>
                    <a:srgbClr val="1E83DE"/>
                  </a:solidFill>
                </a:uFill>
                <a:latin typeface="Cambria"/>
                <a:cs typeface="Cambria"/>
              </a:rPr>
              <a:t>22</a:t>
            </a:r>
            <a:r>
              <a:rPr sz="3600" b="0" u="heavy" spc="-5" dirty="0" smtClean="0">
                <a:solidFill>
                  <a:srgbClr val="1E83DE"/>
                </a:solidFill>
                <a:uFill>
                  <a:solidFill>
                    <a:srgbClr val="1E83DE"/>
                  </a:solidFill>
                </a:uFill>
                <a:latin typeface="Cambria"/>
                <a:cs typeface="Cambria"/>
              </a:rPr>
              <a:t>-202</a:t>
            </a:r>
            <a:r>
              <a:rPr lang="en-US" sz="3600" b="0" u="heavy" spc="-5" dirty="0" smtClean="0">
                <a:solidFill>
                  <a:srgbClr val="1E83DE"/>
                </a:solidFill>
                <a:uFill>
                  <a:solidFill>
                    <a:srgbClr val="1E83DE"/>
                  </a:solidFill>
                </a:uFill>
                <a:latin typeface="Cambria"/>
                <a:cs typeface="Cambria"/>
              </a:rPr>
              <a:t>3</a:t>
            </a:r>
            <a:r>
              <a:rPr sz="3600" b="0" spc="-75" dirty="0" smtClean="0">
                <a:solidFill>
                  <a:srgbClr val="1E83DE"/>
                </a:solidFill>
                <a:latin typeface="Cambria"/>
                <a:cs typeface="Cambria"/>
              </a:rPr>
              <a:t> </a:t>
            </a:r>
            <a:r>
              <a:rPr sz="3600" b="0" spc="-5" dirty="0">
                <a:solidFill>
                  <a:srgbClr val="1E83DE"/>
                </a:solidFill>
                <a:latin typeface="Cambria"/>
                <a:cs typeface="Cambria"/>
              </a:rPr>
              <a:t>учебный</a:t>
            </a:r>
            <a:r>
              <a:rPr sz="3600" b="0" spc="-20" dirty="0">
                <a:solidFill>
                  <a:srgbClr val="1E83DE"/>
                </a:solidFill>
                <a:latin typeface="Cambria"/>
                <a:cs typeface="Cambria"/>
              </a:rPr>
              <a:t> </a:t>
            </a:r>
            <a:r>
              <a:rPr sz="3600" b="0" spc="-30" dirty="0">
                <a:solidFill>
                  <a:srgbClr val="1E83DE"/>
                </a:solidFill>
                <a:latin typeface="Cambria"/>
                <a:cs typeface="Cambria"/>
              </a:rPr>
              <a:t>год</a:t>
            </a:r>
            <a:endParaRPr sz="3600" dirty="0">
              <a:latin typeface="Cambria"/>
              <a:cs typeface="Cambria"/>
            </a:endParaRPr>
          </a:p>
        </p:txBody>
      </p:sp>
      <p:pic>
        <p:nvPicPr>
          <p:cNvPr id="6" name="object 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600200" y="3733800"/>
            <a:ext cx="3846577" cy="2249423"/>
          </a:xfrm>
          <a:prstGeom prst="rect">
            <a:avLst/>
          </a:prstGeom>
        </p:spPr>
      </p:pic>
      <p:pic>
        <p:nvPicPr>
          <p:cNvPr id="7" name="object 7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478536" y="188976"/>
            <a:ext cx="1008888" cy="1152144"/>
          </a:xfrm>
          <a:prstGeom prst="rect">
            <a:avLst/>
          </a:prstGeom>
        </p:spPr>
      </p:pic>
      <p:sp>
        <p:nvSpPr>
          <p:cNvPr id="8" name="object 8"/>
          <p:cNvSpPr txBox="1"/>
          <p:nvPr/>
        </p:nvSpPr>
        <p:spPr>
          <a:xfrm>
            <a:off x="7621905" y="6015634"/>
            <a:ext cx="3242310" cy="34734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2100" b="1" spc="-250" dirty="0">
                <a:solidFill>
                  <a:srgbClr val="FFFFFF"/>
                </a:solidFill>
                <a:latin typeface="Cambria"/>
                <a:cs typeface="Cambria"/>
              </a:rPr>
              <a:t>г</a:t>
            </a:r>
            <a:r>
              <a:rPr sz="2100" b="1" dirty="0">
                <a:solidFill>
                  <a:srgbClr val="FFFFFF"/>
                </a:solidFill>
                <a:latin typeface="Cambria"/>
                <a:cs typeface="Cambria"/>
              </a:rPr>
              <a:t>.</a:t>
            </a:r>
            <a:r>
              <a:rPr sz="2100" b="1" spc="-40" dirty="0">
                <a:solidFill>
                  <a:srgbClr val="FFFFFF"/>
                </a:solidFill>
                <a:latin typeface="Cambria"/>
                <a:cs typeface="Cambria"/>
              </a:rPr>
              <a:t> </a:t>
            </a:r>
            <a:r>
              <a:rPr sz="2100" b="1" spc="10" dirty="0">
                <a:solidFill>
                  <a:srgbClr val="FFFFFF"/>
                </a:solidFill>
                <a:latin typeface="Cambria"/>
                <a:cs typeface="Cambria"/>
              </a:rPr>
              <a:t>Б</a:t>
            </a:r>
            <a:r>
              <a:rPr sz="2100" b="1" dirty="0">
                <a:solidFill>
                  <a:srgbClr val="FFFFFF"/>
                </a:solidFill>
                <a:latin typeface="Cambria"/>
                <a:cs typeface="Cambria"/>
              </a:rPr>
              <a:t>о</a:t>
            </a:r>
            <a:r>
              <a:rPr sz="2100" b="1" spc="10" dirty="0">
                <a:solidFill>
                  <a:srgbClr val="FFFFFF"/>
                </a:solidFill>
                <a:latin typeface="Cambria"/>
                <a:cs typeface="Cambria"/>
              </a:rPr>
              <a:t>р</a:t>
            </a:r>
            <a:r>
              <a:rPr sz="2100" b="1" spc="-10" dirty="0">
                <a:solidFill>
                  <a:srgbClr val="FFFFFF"/>
                </a:solidFill>
                <a:latin typeface="Cambria"/>
                <a:cs typeface="Cambria"/>
              </a:rPr>
              <a:t>и</a:t>
            </a:r>
            <a:r>
              <a:rPr sz="2100" b="1" spc="-25" dirty="0">
                <a:solidFill>
                  <a:srgbClr val="FFFFFF"/>
                </a:solidFill>
                <a:latin typeface="Cambria"/>
                <a:cs typeface="Cambria"/>
              </a:rPr>
              <a:t>с</a:t>
            </a:r>
            <a:r>
              <a:rPr sz="2100" b="1" dirty="0">
                <a:solidFill>
                  <a:srgbClr val="FFFFFF"/>
                </a:solidFill>
                <a:latin typeface="Cambria"/>
                <a:cs typeface="Cambria"/>
              </a:rPr>
              <a:t>о</a:t>
            </a:r>
            <a:r>
              <a:rPr sz="2100" b="1" spc="-180" dirty="0">
                <a:solidFill>
                  <a:srgbClr val="FFFFFF"/>
                </a:solidFill>
                <a:latin typeface="Cambria"/>
                <a:cs typeface="Cambria"/>
              </a:rPr>
              <a:t>г</a:t>
            </a:r>
            <a:r>
              <a:rPr sz="2100" b="1" spc="10" dirty="0">
                <a:solidFill>
                  <a:srgbClr val="FFFFFF"/>
                </a:solidFill>
                <a:latin typeface="Cambria"/>
                <a:cs typeface="Cambria"/>
              </a:rPr>
              <a:t>л</a:t>
            </a:r>
            <a:r>
              <a:rPr sz="2100" b="1" spc="5" dirty="0">
                <a:solidFill>
                  <a:srgbClr val="FFFFFF"/>
                </a:solidFill>
                <a:latin typeface="Cambria"/>
                <a:cs typeface="Cambria"/>
              </a:rPr>
              <a:t>ебск,</a:t>
            </a:r>
            <a:r>
              <a:rPr sz="2100" b="1" spc="-95" dirty="0">
                <a:solidFill>
                  <a:srgbClr val="FFFFFF"/>
                </a:solidFill>
                <a:latin typeface="Cambria"/>
                <a:cs typeface="Cambria"/>
              </a:rPr>
              <a:t> </a:t>
            </a:r>
            <a:r>
              <a:rPr sz="2100" b="1" dirty="0" smtClean="0">
                <a:solidFill>
                  <a:srgbClr val="FFFFFF"/>
                </a:solidFill>
                <a:latin typeface="Cambria"/>
                <a:cs typeface="Cambria"/>
              </a:rPr>
              <a:t>20</a:t>
            </a:r>
            <a:r>
              <a:rPr lang="ru-RU" sz="2100" b="1" dirty="0" smtClean="0">
                <a:solidFill>
                  <a:srgbClr val="FFFFFF"/>
                </a:solidFill>
                <a:latin typeface="Cambria"/>
                <a:cs typeface="Cambria"/>
              </a:rPr>
              <a:t>2</a:t>
            </a:r>
            <a:r>
              <a:rPr lang="en-US" sz="2100" b="1" dirty="0" smtClean="0">
                <a:solidFill>
                  <a:srgbClr val="FFFFFF"/>
                </a:solidFill>
                <a:latin typeface="Cambria"/>
                <a:cs typeface="Cambria"/>
              </a:rPr>
              <a:t>2</a:t>
            </a:r>
            <a:r>
              <a:rPr sz="2100" b="1" spc="10" dirty="0" smtClean="0">
                <a:solidFill>
                  <a:srgbClr val="FFFFFF"/>
                </a:solidFill>
                <a:latin typeface="Cambria"/>
                <a:cs typeface="Cambria"/>
              </a:rPr>
              <a:t> </a:t>
            </a:r>
            <a:r>
              <a:rPr sz="2100" b="1" spc="-10" dirty="0">
                <a:solidFill>
                  <a:srgbClr val="FFFFFF"/>
                </a:solidFill>
                <a:latin typeface="Cambria"/>
                <a:cs typeface="Cambria"/>
              </a:rPr>
              <a:t>г</a:t>
            </a:r>
            <a:r>
              <a:rPr sz="2100" b="1" spc="-95" dirty="0">
                <a:solidFill>
                  <a:srgbClr val="FFFFFF"/>
                </a:solidFill>
                <a:latin typeface="Cambria"/>
                <a:cs typeface="Cambria"/>
              </a:rPr>
              <a:t>о</a:t>
            </a:r>
            <a:r>
              <a:rPr sz="2100" b="1" spc="5" dirty="0">
                <a:solidFill>
                  <a:srgbClr val="FFFFFF"/>
                </a:solidFill>
                <a:latin typeface="Cambria"/>
                <a:cs typeface="Cambria"/>
              </a:rPr>
              <a:t>д</a:t>
            </a:r>
            <a:endParaRPr sz="2100" dirty="0">
              <a:latin typeface="Cambria"/>
              <a:cs typeface="Cambria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1234439" y="6089903"/>
            <a:ext cx="4326890" cy="513715"/>
            <a:chOff x="1234439" y="6089903"/>
            <a:chExt cx="4326890" cy="513715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234439" y="6089903"/>
              <a:ext cx="882205" cy="513359"/>
            </a:xfrm>
            <a:prstGeom prst="rect">
              <a:avLst/>
            </a:prstGeom>
          </p:spPr>
        </p:pic>
        <p:pic>
          <p:nvPicPr>
            <p:cNvPr id="4" name="object 4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810511" y="6089903"/>
              <a:ext cx="1622933" cy="513359"/>
            </a:xfrm>
            <a:prstGeom prst="rect">
              <a:avLst/>
            </a:prstGeom>
          </p:spPr>
        </p:pic>
        <p:pic>
          <p:nvPicPr>
            <p:cNvPr id="5" name="object 5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3127247" y="6089903"/>
              <a:ext cx="382371" cy="513359"/>
            </a:xfrm>
            <a:prstGeom prst="rect">
              <a:avLst/>
            </a:prstGeom>
          </p:spPr>
        </p:pic>
        <p:pic>
          <p:nvPicPr>
            <p:cNvPr id="6" name="object 6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3203447" y="6089903"/>
              <a:ext cx="2357374" cy="513359"/>
            </a:xfrm>
            <a:prstGeom prst="rect">
              <a:avLst/>
            </a:prstGeom>
          </p:spPr>
        </p:pic>
      </p:grpSp>
      <p:sp>
        <p:nvSpPr>
          <p:cNvPr id="7" name="object 7"/>
          <p:cNvSpPr txBox="1"/>
          <p:nvPr/>
        </p:nvSpPr>
        <p:spPr>
          <a:xfrm>
            <a:off x="1365630" y="6150661"/>
            <a:ext cx="4048760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spc="-5" dirty="0">
                <a:solidFill>
                  <a:srgbClr val="C4B6D9"/>
                </a:solidFill>
                <a:latin typeface="Cambria"/>
                <a:cs typeface="Cambria"/>
              </a:rPr>
              <a:t>2.2.4.</a:t>
            </a:r>
            <a:r>
              <a:rPr sz="1800" spc="5" dirty="0">
                <a:solidFill>
                  <a:srgbClr val="C4B6D9"/>
                </a:solidFill>
                <a:latin typeface="Cambria"/>
                <a:cs typeface="Cambria"/>
              </a:rPr>
              <a:t> </a:t>
            </a:r>
            <a:r>
              <a:rPr sz="1800" dirty="0">
                <a:solidFill>
                  <a:srgbClr val="C4B6D9"/>
                </a:solidFill>
                <a:latin typeface="Cambria"/>
                <a:cs typeface="Cambria"/>
              </a:rPr>
              <a:t>Музыкально-театральный</a:t>
            </a:r>
            <a:r>
              <a:rPr sz="1800" spc="-65" dirty="0">
                <a:solidFill>
                  <a:srgbClr val="C4B6D9"/>
                </a:solidFill>
                <a:latin typeface="Cambria"/>
                <a:cs typeface="Cambria"/>
              </a:rPr>
              <a:t> </a:t>
            </a:r>
            <a:r>
              <a:rPr sz="1800" dirty="0">
                <a:solidFill>
                  <a:srgbClr val="C4B6D9"/>
                </a:solidFill>
                <a:latin typeface="Cambria"/>
                <a:cs typeface="Cambria"/>
              </a:rPr>
              <a:t>центр</a:t>
            </a:r>
            <a:endParaRPr sz="1800">
              <a:latin typeface="Cambria"/>
              <a:cs typeface="Cambria"/>
            </a:endParaRPr>
          </a:p>
        </p:txBody>
      </p:sp>
      <p:grpSp>
        <p:nvGrpSpPr>
          <p:cNvPr id="8" name="object 8"/>
          <p:cNvGrpSpPr/>
          <p:nvPr/>
        </p:nvGrpSpPr>
        <p:grpSpPr>
          <a:xfrm>
            <a:off x="7851647" y="6062471"/>
            <a:ext cx="3961129" cy="510540"/>
            <a:chOff x="7851647" y="6062471"/>
            <a:chExt cx="3961129" cy="510540"/>
          </a:xfrm>
        </p:grpSpPr>
        <p:pic>
          <p:nvPicPr>
            <p:cNvPr id="9" name="object 9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7851647" y="6062471"/>
              <a:ext cx="882192" cy="510336"/>
            </a:xfrm>
            <a:prstGeom prst="rect">
              <a:avLst/>
            </a:prstGeom>
          </p:spPr>
        </p:pic>
        <p:pic>
          <p:nvPicPr>
            <p:cNvPr id="10" name="object 10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8427719" y="6062471"/>
              <a:ext cx="1001090" cy="510336"/>
            </a:xfrm>
            <a:prstGeom prst="rect">
              <a:avLst/>
            </a:prstGeom>
          </p:spPr>
        </p:pic>
        <p:pic>
          <p:nvPicPr>
            <p:cNvPr id="11" name="object 11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9122663" y="6062471"/>
              <a:ext cx="772502" cy="510336"/>
            </a:xfrm>
            <a:prstGeom prst="rect">
              <a:avLst/>
            </a:prstGeom>
          </p:spPr>
        </p:pic>
        <p:pic>
          <p:nvPicPr>
            <p:cNvPr id="12" name="object 12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9589007" y="6062471"/>
              <a:ext cx="382371" cy="510336"/>
            </a:xfrm>
            <a:prstGeom prst="rect">
              <a:avLst/>
            </a:prstGeom>
          </p:spPr>
        </p:pic>
        <p:pic>
          <p:nvPicPr>
            <p:cNvPr id="13" name="object 13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9665207" y="6062471"/>
              <a:ext cx="2147188" cy="510336"/>
            </a:xfrm>
            <a:prstGeom prst="rect">
              <a:avLst/>
            </a:prstGeom>
          </p:spPr>
        </p:pic>
      </p:grpSp>
      <p:sp>
        <p:nvSpPr>
          <p:cNvPr id="14" name="object 14"/>
          <p:cNvSpPr txBox="1"/>
          <p:nvPr/>
        </p:nvSpPr>
        <p:spPr>
          <a:xfrm>
            <a:off x="7985252" y="6122314"/>
            <a:ext cx="3680460" cy="3003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dirty="0">
                <a:solidFill>
                  <a:srgbClr val="C4B6D9"/>
                </a:solidFill>
                <a:latin typeface="Cambria"/>
                <a:cs typeface="Cambria"/>
              </a:rPr>
              <a:t>2.2.5.</a:t>
            </a:r>
            <a:r>
              <a:rPr sz="1800" spc="15" dirty="0">
                <a:solidFill>
                  <a:srgbClr val="C4B6D9"/>
                </a:solidFill>
                <a:latin typeface="Cambria"/>
                <a:cs typeface="Cambria"/>
              </a:rPr>
              <a:t> </a:t>
            </a:r>
            <a:r>
              <a:rPr sz="1800" spc="-5" dirty="0">
                <a:solidFill>
                  <a:srgbClr val="C4B6D9"/>
                </a:solidFill>
                <a:latin typeface="Cambria"/>
                <a:cs typeface="Cambria"/>
              </a:rPr>
              <a:t>Центр</a:t>
            </a:r>
            <a:r>
              <a:rPr sz="1800" spc="5" dirty="0">
                <a:solidFill>
                  <a:srgbClr val="C4B6D9"/>
                </a:solidFill>
                <a:latin typeface="Cambria"/>
                <a:cs typeface="Cambria"/>
              </a:rPr>
              <a:t> </a:t>
            </a:r>
            <a:r>
              <a:rPr sz="1800" spc="-5" dirty="0">
                <a:solidFill>
                  <a:srgbClr val="C4B6D9"/>
                </a:solidFill>
                <a:latin typeface="Cambria"/>
                <a:cs typeface="Cambria"/>
              </a:rPr>
              <a:t>лего-конструирования</a:t>
            </a:r>
            <a:endParaRPr sz="1800">
              <a:latin typeface="Cambria"/>
              <a:cs typeface="Cambria"/>
            </a:endParaRPr>
          </a:p>
        </p:txBody>
      </p:sp>
      <p:grpSp>
        <p:nvGrpSpPr>
          <p:cNvPr id="15" name="object 15"/>
          <p:cNvGrpSpPr/>
          <p:nvPr/>
        </p:nvGrpSpPr>
        <p:grpSpPr>
          <a:xfrm>
            <a:off x="4587240" y="0"/>
            <a:ext cx="2766060" cy="510540"/>
            <a:chOff x="4587240" y="0"/>
            <a:chExt cx="2766060" cy="510540"/>
          </a:xfrm>
        </p:grpSpPr>
        <p:pic>
          <p:nvPicPr>
            <p:cNvPr id="16" name="object 16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4587240" y="0"/>
              <a:ext cx="440270" cy="510286"/>
            </a:xfrm>
            <a:prstGeom prst="rect">
              <a:avLst/>
            </a:prstGeom>
          </p:spPr>
        </p:pic>
        <p:pic>
          <p:nvPicPr>
            <p:cNvPr id="17" name="object 17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4721352" y="0"/>
              <a:ext cx="2631821" cy="510286"/>
            </a:xfrm>
            <a:prstGeom prst="rect">
              <a:avLst/>
            </a:prstGeom>
          </p:spPr>
        </p:pic>
      </p:grpSp>
      <p:sp>
        <p:nvSpPr>
          <p:cNvPr id="18" name="object 18"/>
          <p:cNvSpPr txBox="1"/>
          <p:nvPr/>
        </p:nvSpPr>
        <p:spPr>
          <a:xfrm>
            <a:off x="4721478" y="56768"/>
            <a:ext cx="248475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="1" spc="-5" dirty="0">
                <a:solidFill>
                  <a:srgbClr val="00AF50"/>
                </a:solidFill>
                <a:latin typeface="Cambria"/>
                <a:cs typeface="Cambria"/>
              </a:rPr>
              <a:t>2.</a:t>
            </a:r>
            <a:r>
              <a:rPr sz="1800" b="1" spc="-25" dirty="0">
                <a:solidFill>
                  <a:srgbClr val="00AF50"/>
                </a:solidFill>
                <a:latin typeface="Cambria"/>
                <a:cs typeface="Cambria"/>
              </a:rPr>
              <a:t> </a:t>
            </a:r>
            <a:r>
              <a:rPr sz="1800" b="1" spc="-5" dirty="0">
                <a:solidFill>
                  <a:srgbClr val="00AF50"/>
                </a:solidFill>
                <a:latin typeface="Cambria"/>
                <a:cs typeface="Cambria"/>
              </a:rPr>
              <a:t>АКТИВНЫЙ</a:t>
            </a:r>
            <a:r>
              <a:rPr sz="1800" b="1" spc="-30" dirty="0">
                <a:solidFill>
                  <a:srgbClr val="00AF50"/>
                </a:solidFill>
                <a:latin typeface="Cambria"/>
                <a:cs typeface="Cambria"/>
              </a:rPr>
              <a:t> </a:t>
            </a:r>
            <a:r>
              <a:rPr sz="1800" b="1" spc="-15" dirty="0">
                <a:solidFill>
                  <a:srgbClr val="00AF50"/>
                </a:solidFill>
                <a:latin typeface="Cambria"/>
                <a:cs typeface="Cambria"/>
              </a:rPr>
              <a:t>СЕКТОР</a:t>
            </a:r>
            <a:endParaRPr sz="1800">
              <a:latin typeface="Cambria"/>
              <a:cs typeface="Cambria"/>
            </a:endParaRPr>
          </a:p>
        </p:txBody>
      </p:sp>
      <p:pic>
        <p:nvPicPr>
          <p:cNvPr id="19" name="object 19"/>
          <p:cNvPicPr/>
          <p:nvPr/>
        </p:nvPicPr>
        <p:blipFill>
          <a:blip r:embed="rId13" cstate="print"/>
          <a:stretch>
            <a:fillRect/>
          </a:stretch>
        </p:blipFill>
        <p:spPr>
          <a:xfrm>
            <a:off x="4276344" y="469391"/>
            <a:ext cx="3377184" cy="5407152"/>
          </a:xfrm>
          <a:prstGeom prst="rect">
            <a:avLst/>
          </a:prstGeom>
        </p:spPr>
      </p:pic>
      <p:pic>
        <p:nvPicPr>
          <p:cNvPr id="20" name="object 20"/>
          <p:cNvPicPr/>
          <p:nvPr/>
        </p:nvPicPr>
        <p:blipFill>
          <a:blip r:embed="rId14" cstate="print"/>
          <a:stretch>
            <a:fillRect/>
          </a:stretch>
        </p:blipFill>
        <p:spPr>
          <a:xfrm>
            <a:off x="353568" y="469391"/>
            <a:ext cx="3435096" cy="5407152"/>
          </a:xfrm>
          <a:prstGeom prst="rect">
            <a:avLst/>
          </a:prstGeom>
        </p:spPr>
      </p:pic>
      <p:pic>
        <p:nvPicPr>
          <p:cNvPr id="21" name="object 21"/>
          <p:cNvPicPr/>
          <p:nvPr/>
        </p:nvPicPr>
        <p:blipFill>
          <a:blip r:embed="rId15" cstate="print"/>
          <a:stretch>
            <a:fillRect/>
          </a:stretch>
        </p:blipFill>
        <p:spPr>
          <a:xfrm>
            <a:off x="8110728" y="469391"/>
            <a:ext cx="3745991" cy="5407152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507991" y="0"/>
            <a:ext cx="2924429" cy="510286"/>
          </a:xfrm>
          <a:prstGeom prst="rect">
            <a:avLst/>
          </a:prstGeom>
        </p:spPr>
      </p:pic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4642230" y="56768"/>
            <a:ext cx="264858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5" dirty="0">
                <a:solidFill>
                  <a:srgbClr val="FFFF00"/>
                </a:solidFill>
              </a:rPr>
              <a:t>3.</a:t>
            </a:r>
            <a:r>
              <a:rPr spc="-25" dirty="0">
                <a:solidFill>
                  <a:srgbClr val="FFFF00"/>
                </a:solidFill>
              </a:rPr>
              <a:t> </a:t>
            </a:r>
            <a:r>
              <a:rPr spc="-10" dirty="0">
                <a:solidFill>
                  <a:srgbClr val="FFFF00"/>
                </a:solidFill>
              </a:rPr>
              <a:t>СПОКОЙНЫЙ</a:t>
            </a:r>
            <a:r>
              <a:rPr spc="-25" dirty="0">
                <a:solidFill>
                  <a:srgbClr val="FFFF00"/>
                </a:solidFill>
              </a:rPr>
              <a:t> </a:t>
            </a:r>
            <a:r>
              <a:rPr spc="-10" dirty="0">
                <a:solidFill>
                  <a:srgbClr val="FFFF00"/>
                </a:solidFill>
              </a:rPr>
              <a:t>СЕКТОР</a:t>
            </a:r>
          </a:p>
        </p:txBody>
      </p:sp>
      <p:pic>
        <p:nvPicPr>
          <p:cNvPr id="4" name="object 4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6576" y="6074664"/>
            <a:ext cx="3924046" cy="513359"/>
          </a:xfrm>
          <a:prstGeom prst="rect">
            <a:avLst/>
          </a:prstGeom>
        </p:spPr>
      </p:pic>
      <p:sp>
        <p:nvSpPr>
          <p:cNvPr id="5" name="object 5"/>
          <p:cNvSpPr txBox="1"/>
          <p:nvPr/>
        </p:nvSpPr>
        <p:spPr>
          <a:xfrm>
            <a:off x="167741" y="6135725"/>
            <a:ext cx="3640454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dirty="0">
                <a:solidFill>
                  <a:srgbClr val="FFFF00"/>
                </a:solidFill>
                <a:latin typeface="Cambria"/>
                <a:cs typeface="Cambria"/>
              </a:rPr>
              <a:t>2.4.</a:t>
            </a:r>
            <a:r>
              <a:rPr sz="1800" spc="-15" dirty="0">
                <a:solidFill>
                  <a:srgbClr val="FFFF00"/>
                </a:solidFill>
                <a:latin typeface="Cambria"/>
                <a:cs typeface="Cambria"/>
              </a:rPr>
              <a:t> </a:t>
            </a:r>
            <a:r>
              <a:rPr sz="1800" spc="-5" dirty="0">
                <a:solidFill>
                  <a:srgbClr val="FFFF00"/>
                </a:solidFill>
                <a:latin typeface="Cambria"/>
                <a:cs typeface="Cambria"/>
              </a:rPr>
              <a:t>Место</a:t>
            </a:r>
            <a:r>
              <a:rPr sz="1800" spc="-20" dirty="0">
                <a:solidFill>
                  <a:srgbClr val="FFFF00"/>
                </a:solidFill>
                <a:latin typeface="Cambria"/>
                <a:cs typeface="Cambria"/>
              </a:rPr>
              <a:t> </a:t>
            </a:r>
            <a:r>
              <a:rPr sz="1800" spc="15" dirty="0">
                <a:solidFill>
                  <a:srgbClr val="FFFF00"/>
                </a:solidFill>
                <a:latin typeface="Cambria"/>
                <a:cs typeface="Cambria"/>
              </a:rPr>
              <a:t>для</a:t>
            </a:r>
            <a:r>
              <a:rPr sz="1800" spc="-20" dirty="0">
                <a:solidFill>
                  <a:srgbClr val="FFFF00"/>
                </a:solidFill>
                <a:latin typeface="Cambria"/>
                <a:cs typeface="Cambria"/>
              </a:rPr>
              <a:t> </a:t>
            </a:r>
            <a:r>
              <a:rPr sz="1800" spc="-25" dirty="0">
                <a:solidFill>
                  <a:srgbClr val="FFFF00"/>
                </a:solidFill>
                <a:latin typeface="Cambria"/>
                <a:cs typeface="Cambria"/>
              </a:rPr>
              <a:t>отдыха</a:t>
            </a:r>
            <a:r>
              <a:rPr sz="1800" spc="-20" dirty="0">
                <a:solidFill>
                  <a:srgbClr val="FFFF00"/>
                </a:solidFill>
                <a:latin typeface="Cambria"/>
                <a:cs typeface="Cambria"/>
              </a:rPr>
              <a:t> </a:t>
            </a:r>
            <a:r>
              <a:rPr sz="1800" dirty="0">
                <a:solidFill>
                  <a:srgbClr val="FFFF00"/>
                </a:solidFill>
                <a:latin typeface="Cambria"/>
                <a:cs typeface="Cambria"/>
              </a:rPr>
              <a:t>и</a:t>
            </a:r>
            <a:r>
              <a:rPr sz="1800" spc="-10" dirty="0">
                <a:solidFill>
                  <a:srgbClr val="FFFF00"/>
                </a:solidFill>
                <a:latin typeface="Cambria"/>
                <a:cs typeface="Cambria"/>
              </a:rPr>
              <a:t> уединения</a:t>
            </a:r>
            <a:endParaRPr sz="1800">
              <a:latin typeface="Cambria"/>
              <a:cs typeface="Cambria"/>
            </a:endParaRPr>
          </a:p>
        </p:txBody>
      </p:sp>
      <p:grpSp>
        <p:nvGrpSpPr>
          <p:cNvPr id="6" name="object 6"/>
          <p:cNvGrpSpPr/>
          <p:nvPr/>
        </p:nvGrpSpPr>
        <p:grpSpPr>
          <a:xfrm>
            <a:off x="4748784" y="6065520"/>
            <a:ext cx="2793365" cy="513715"/>
            <a:chOff x="4748784" y="6065520"/>
            <a:chExt cx="2793365" cy="513715"/>
          </a:xfrm>
        </p:grpSpPr>
        <p:pic>
          <p:nvPicPr>
            <p:cNvPr id="7" name="object 7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4748784" y="6065520"/>
              <a:ext cx="882205" cy="513359"/>
            </a:xfrm>
            <a:prstGeom prst="rect">
              <a:avLst/>
            </a:prstGeom>
          </p:spPr>
        </p:pic>
        <p:pic>
          <p:nvPicPr>
            <p:cNvPr id="8" name="object 8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5373624" y="6065520"/>
              <a:ext cx="2168398" cy="513359"/>
            </a:xfrm>
            <a:prstGeom prst="rect">
              <a:avLst/>
            </a:prstGeom>
          </p:spPr>
        </p:pic>
      </p:grpSp>
      <p:sp>
        <p:nvSpPr>
          <p:cNvPr id="9" name="object 9"/>
          <p:cNvSpPr txBox="1"/>
          <p:nvPr/>
        </p:nvSpPr>
        <p:spPr>
          <a:xfrm>
            <a:off x="4881753" y="6127496"/>
            <a:ext cx="251142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spc="-5" dirty="0">
                <a:solidFill>
                  <a:srgbClr val="FFFF00"/>
                </a:solidFill>
                <a:latin typeface="Cambria"/>
                <a:cs typeface="Cambria"/>
              </a:rPr>
              <a:t>2.4.1.</a:t>
            </a:r>
            <a:r>
              <a:rPr sz="1800" spc="385" dirty="0">
                <a:solidFill>
                  <a:srgbClr val="FFFF00"/>
                </a:solidFill>
                <a:latin typeface="Cambria"/>
                <a:cs typeface="Cambria"/>
              </a:rPr>
              <a:t> </a:t>
            </a:r>
            <a:r>
              <a:rPr sz="1800" spc="-5" dirty="0">
                <a:solidFill>
                  <a:srgbClr val="FFFF00"/>
                </a:solidFill>
                <a:latin typeface="Cambria"/>
                <a:cs typeface="Cambria"/>
              </a:rPr>
              <a:t>Центр</a:t>
            </a:r>
            <a:r>
              <a:rPr sz="1800" spc="5" dirty="0">
                <a:solidFill>
                  <a:srgbClr val="FFFF00"/>
                </a:solidFill>
                <a:latin typeface="Cambria"/>
                <a:cs typeface="Cambria"/>
              </a:rPr>
              <a:t> </a:t>
            </a:r>
            <a:r>
              <a:rPr sz="1800" spc="-5" dirty="0">
                <a:solidFill>
                  <a:srgbClr val="FFFF00"/>
                </a:solidFill>
                <a:latin typeface="Cambria"/>
                <a:cs typeface="Cambria"/>
              </a:rPr>
              <a:t>творчества</a:t>
            </a:r>
            <a:endParaRPr sz="1800">
              <a:latin typeface="Cambria"/>
              <a:cs typeface="Cambria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8696325" y="451230"/>
            <a:ext cx="3177540" cy="441642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spc="-5" dirty="0">
                <a:solidFill>
                  <a:srgbClr val="FFFF00"/>
                </a:solidFill>
                <a:latin typeface="Cambria"/>
                <a:cs typeface="Cambria"/>
              </a:rPr>
              <a:t>Спокойная</a:t>
            </a:r>
            <a:r>
              <a:rPr sz="1800" spc="-60" dirty="0">
                <a:solidFill>
                  <a:srgbClr val="FFFF00"/>
                </a:solidFill>
                <a:latin typeface="Cambria"/>
                <a:cs typeface="Cambria"/>
              </a:rPr>
              <a:t> </a:t>
            </a:r>
            <a:r>
              <a:rPr sz="1800" spc="-5" dirty="0">
                <a:solidFill>
                  <a:srgbClr val="FFFF00"/>
                </a:solidFill>
                <a:latin typeface="Cambria"/>
                <a:cs typeface="Cambria"/>
              </a:rPr>
              <a:t>зона</a:t>
            </a:r>
            <a:endParaRPr sz="1800">
              <a:latin typeface="Cambria"/>
              <a:cs typeface="Cambria"/>
            </a:endParaRPr>
          </a:p>
          <a:p>
            <a:pPr marL="12700" marR="5080">
              <a:lnSpc>
                <a:spcPct val="100000"/>
              </a:lnSpc>
            </a:pPr>
            <a:r>
              <a:rPr sz="1800" spc="-5" dirty="0">
                <a:solidFill>
                  <a:srgbClr val="FFFF00"/>
                </a:solidFill>
                <a:latin typeface="Cambria"/>
                <a:cs typeface="Cambria"/>
              </a:rPr>
              <a:t>предназначена </a:t>
            </a:r>
            <a:r>
              <a:rPr sz="1800" spc="15" dirty="0">
                <a:solidFill>
                  <a:srgbClr val="FFFF00"/>
                </a:solidFill>
                <a:latin typeface="Cambria"/>
                <a:cs typeface="Cambria"/>
              </a:rPr>
              <a:t>для </a:t>
            </a:r>
            <a:r>
              <a:rPr sz="1800" spc="-25" dirty="0">
                <a:solidFill>
                  <a:srgbClr val="FFFF00"/>
                </a:solidFill>
                <a:latin typeface="Cambria"/>
                <a:cs typeface="Cambria"/>
              </a:rPr>
              <a:t>отдыха </a:t>
            </a:r>
            <a:r>
              <a:rPr sz="1800" spc="-20" dirty="0">
                <a:solidFill>
                  <a:srgbClr val="FFFF00"/>
                </a:solidFill>
                <a:latin typeface="Cambria"/>
                <a:cs typeface="Cambria"/>
              </a:rPr>
              <a:t> </a:t>
            </a:r>
            <a:r>
              <a:rPr sz="1800" dirty="0">
                <a:solidFill>
                  <a:srgbClr val="FFFF00"/>
                </a:solidFill>
                <a:latin typeface="Cambria"/>
                <a:cs typeface="Cambria"/>
              </a:rPr>
              <a:t>детей и </a:t>
            </a:r>
            <a:r>
              <a:rPr sz="1800" spc="-10" dirty="0">
                <a:solidFill>
                  <a:srgbClr val="FFFF00"/>
                </a:solidFill>
                <a:latin typeface="Cambria"/>
                <a:cs typeface="Cambria"/>
              </a:rPr>
              <a:t>уединения. </a:t>
            </a:r>
            <a:r>
              <a:rPr sz="1800" spc="-5" dirty="0">
                <a:solidFill>
                  <a:srgbClr val="FFFF00"/>
                </a:solidFill>
                <a:latin typeface="Cambria"/>
                <a:cs typeface="Cambria"/>
              </a:rPr>
              <a:t>Созданная </a:t>
            </a:r>
            <a:r>
              <a:rPr sz="1800" spc="-385" dirty="0">
                <a:solidFill>
                  <a:srgbClr val="FFFF00"/>
                </a:solidFill>
                <a:latin typeface="Cambria"/>
                <a:cs typeface="Cambria"/>
              </a:rPr>
              <a:t> </a:t>
            </a:r>
            <a:r>
              <a:rPr sz="1800" dirty="0">
                <a:solidFill>
                  <a:srgbClr val="FFFF00"/>
                </a:solidFill>
                <a:latin typeface="Cambria"/>
                <a:cs typeface="Cambria"/>
              </a:rPr>
              <a:t>среда</a:t>
            </a:r>
            <a:r>
              <a:rPr sz="1800" spc="-40" dirty="0">
                <a:solidFill>
                  <a:srgbClr val="FFFF00"/>
                </a:solidFill>
                <a:latin typeface="Cambria"/>
                <a:cs typeface="Cambria"/>
              </a:rPr>
              <a:t> </a:t>
            </a:r>
            <a:r>
              <a:rPr sz="1800" spc="-5" dirty="0">
                <a:solidFill>
                  <a:srgbClr val="FFFF00"/>
                </a:solidFill>
                <a:latin typeface="Cambria"/>
                <a:cs typeface="Cambria"/>
              </a:rPr>
              <a:t>вызывает </a:t>
            </a:r>
            <a:r>
              <a:rPr sz="1800" dirty="0">
                <a:solidFill>
                  <a:srgbClr val="FFFF00"/>
                </a:solidFill>
                <a:latin typeface="Cambria"/>
                <a:cs typeface="Cambria"/>
              </a:rPr>
              <a:t>у</a:t>
            </a:r>
            <a:r>
              <a:rPr sz="1800" spc="5" dirty="0">
                <a:solidFill>
                  <a:srgbClr val="FFFF00"/>
                </a:solidFill>
                <a:latin typeface="Cambria"/>
                <a:cs typeface="Cambria"/>
              </a:rPr>
              <a:t> </a:t>
            </a:r>
            <a:r>
              <a:rPr sz="1800" dirty="0">
                <a:solidFill>
                  <a:srgbClr val="FFFF00"/>
                </a:solidFill>
                <a:latin typeface="Cambria"/>
                <a:cs typeface="Cambria"/>
              </a:rPr>
              <a:t>детей</a:t>
            </a:r>
            <a:endParaRPr sz="1800">
              <a:latin typeface="Cambria"/>
              <a:cs typeface="Cambria"/>
            </a:endParaRPr>
          </a:p>
          <a:p>
            <a:pPr marL="12700">
              <a:lnSpc>
                <a:spcPct val="100000"/>
              </a:lnSpc>
            </a:pPr>
            <a:r>
              <a:rPr sz="1800" spc="-5" dirty="0">
                <a:solidFill>
                  <a:srgbClr val="FFFF00"/>
                </a:solidFill>
                <a:latin typeface="Cambria"/>
                <a:cs typeface="Cambria"/>
              </a:rPr>
              <a:t>чувство</a:t>
            </a:r>
            <a:r>
              <a:rPr sz="1800" spc="-40" dirty="0">
                <a:solidFill>
                  <a:srgbClr val="FFFF00"/>
                </a:solidFill>
                <a:latin typeface="Cambria"/>
                <a:cs typeface="Cambria"/>
              </a:rPr>
              <a:t> </a:t>
            </a:r>
            <a:r>
              <a:rPr sz="1800" spc="-5" dirty="0">
                <a:solidFill>
                  <a:srgbClr val="FFFF00"/>
                </a:solidFill>
                <a:latin typeface="Cambria"/>
                <a:cs typeface="Cambria"/>
              </a:rPr>
              <a:t>радости,</a:t>
            </a:r>
            <a:endParaRPr sz="1800">
              <a:latin typeface="Cambria"/>
              <a:cs typeface="Cambria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sz="1800" spc="-5" dirty="0">
                <a:solidFill>
                  <a:srgbClr val="FFFF00"/>
                </a:solidFill>
                <a:latin typeface="Cambria"/>
                <a:cs typeface="Cambria"/>
              </a:rPr>
              <a:t>эмоционально-</a:t>
            </a:r>
            <a:endParaRPr sz="1800">
              <a:latin typeface="Cambria"/>
              <a:cs typeface="Cambria"/>
            </a:endParaRPr>
          </a:p>
          <a:p>
            <a:pPr marL="12700">
              <a:lnSpc>
                <a:spcPct val="100000"/>
              </a:lnSpc>
            </a:pPr>
            <a:r>
              <a:rPr sz="1800" spc="-5" dirty="0">
                <a:solidFill>
                  <a:srgbClr val="FFFF00"/>
                </a:solidFill>
                <a:latin typeface="Cambria"/>
                <a:cs typeface="Cambria"/>
              </a:rPr>
              <a:t>положительного</a:t>
            </a:r>
            <a:r>
              <a:rPr sz="1800" spc="-35" dirty="0">
                <a:solidFill>
                  <a:srgbClr val="FFFF00"/>
                </a:solidFill>
                <a:latin typeface="Cambria"/>
                <a:cs typeface="Cambria"/>
              </a:rPr>
              <a:t> </a:t>
            </a:r>
            <a:r>
              <a:rPr sz="1800" spc="-10" dirty="0">
                <a:solidFill>
                  <a:srgbClr val="FFFF00"/>
                </a:solidFill>
                <a:latin typeface="Cambria"/>
                <a:cs typeface="Cambria"/>
              </a:rPr>
              <a:t>отношения</a:t>
            </a:r>
            <a:r>
              <a:rPr sz="1800" spc="-5" dirty="0">
                <a:solidFill>
                  <a:srgbClr val="FFFF00"/>
                </a:solidFill>
                <a:latin typeface="Cambria"/>
                <a:cs typeface="Cambria"/>
              </a:rPr>
              <a:t> </a:t>
            </a:r>
            <a:r>
              <a:rPr sz="1800" dirty="0">
                <a:solidFill>
                  <a:srgbClr val="FFFF00"/>
                </a:solidFill>
                <a:latin typeface="Cambria"/>
                <a:cs typeface="Cambria"/>
              </a:rPr>
              <a:t>к</a:t>
            </a:r>
            <a:endParaRPr sz="1800">
              <a:latin typeface="Cambria"/>
              <a:cs typeface="Cambria"/>
            </a:endParaRPr>
          </a:p>
          <a:p>
            <a:pPr marL="12700" marR="422275">
              <a:lnSpc>
                <a:spcPct val="100000"/>
              </a:lnSpc>
            </a:pPr>
            <a:r>
              <a:rPr sz="1800" spc="-5" dirty="0">
                <a:solidFill>
                  <a:srgbClr val="FFFF00"/>
                </a:solidFill>
                <a:latin typeface="Cambria"/>
                <a:cs typeface="Cambria"/>
              </a:rPr>
              <a:t>детскому </a:t>
            </a:r>
            <a:r>
              <a:rPr sz="1800" spc="-30" dirty="0">
                <a:solidFill>
                  <a:srgbClr val="FFFF00"/>
                </a:solidFill>
                <a:latin typeface="Cambria"/>
                <a:cs typeface="Cambria"/>
              </a:rPr>
              <a:t>саду, </a:t>
            </a:r>
            <a:r>
              <a:rPr sz="1800" spc="-5" dirty="0">
                <a:solidFill>
                  <a:srgbClr val="FFFF00"/>
                </a:solidFill>
                <a:latin typeface="Cambria"/>
                <a:cs typeface="Cambria"/>
              </a:rPr>
              <a:t>желание </a:t>
            </a:r>
            <a:r>
              <a:rPr sz="1800" dirty="0">
                <a:solidFill>
                  <a:srgbClr val="FFFF00"/>
                </a:solidFill>
                <a:latin typeface="Cambria"/>
                <a:cs typeface="Cambria"/>
              </a:rPr>
              <a:t> посещать его, обогащает </a:t>
            </a:r>
            <a:r>
              <a:rPr sz="1800" spc="5" dirty="0">
                <a:solidFill>
                  <a:srgbClr val="FFFF00"/>
                </a:solidFill>
                <a:latin typeface="Cambria"/>
                <a:cs typeface="Cambria"/>
              </a:rPr>
              <a:t> </a:t>
            </a:r>
            <a:r>
              <a:rPr sz="1800" spc="-5" dirty="0">
                <a:solidFill>
                  <a:srgbClr val="FFFF00"/>
                </a:solidFill>
                <a:latin typeface="Cambria"/>
                <a:cs typeface="Cambria"/>
              </a:rPr>
              <a:t>новыми </a:t>
            </a:r>
            <a:r>
              <a:rPr sz="1800" spc="-10" dirty="0">
                <a:solidFill>
                  <a:srgbClr val="FFFF00"/>
                </a:solidFill>
                <a:latin typeface="Cambria"/>
                <a:cs typeface="Cambria"/>
              </a:rPr>
              <a:t>впечатлениями </a:t>
            </a:r>
            <a:r>
              <a:rPr sz="1800" dirty="0">
                <a:solidFill>
                  <a:srgbClr val="FFFF00"/>
                </a:solidFill>
                <a:latin typeface="Cambria"/>
                <a:cs typeface="Cambria"/>
              </a:rPr>
              <a:t>и </a:t>
            </a:r>
            <a:r>
              <a:rPr sz="1800" spc="-385" dirty="0">
                <a:solidFill>
                  <a:srgbClr val="FFFF00"/>
                </a:solidFill>
                <a:latin typeface="Cambria"/>
                <a:cs typeface="Cambria"/>
              </a:rPr>
              <a:t> </a:t>
            </a:r>
            <a:r>
              <a:rPr sz="1800" spc="-5" dirty="0">
                <a:solidFill>
                  <a:srgbClr val="FFFF00"/>
                </a:solidFill>
                <a:latin typeface="Cambria"/>
                <a:cs typeface="Cambria"/>
              </a:rPr>
              <a:t>знаниями, </a:t>
            </a:r>
            <a:r>
              <a:rPr sz="1800" spc="5" dirty="0">
                <a:solidFill>
                  <a:srgbClr val="FFFF00"/>
                </a:solidFill>
                <a:latin typeface="Cambria"/>
                <a:cs typeface="Cambria"/>
              </a:rPr>
              <a:t>побуждает </a:t>
            </a:r>
            <a:r>
              <a:rPr sz="1800" dirty="0">
                <a:solidFill>
                  <a:srgbClr val="FFFF00"/>
                </a:solidFill>
                <a:latin typeface="Cambria"/>
                <a:cs typeface="Cambria"/>
              </a:rPr>
              <a:t>к </a:t>
            </a:r>
            <a:r>
              <a:rPr sz="1800" spc="5" dirty="0">
                <a:solidFill>
                  <a:srgbClr val="FFFF00"/>
                </a:solidFill>
                <a:latin typeface="Cambria"/>
                <a:cs typeface="Cambria"/>
              </a:rPr>
              <a:t> </a:t>
            </a:r>
            <a:r>
              <a:rPr sz="1800" spc="-5" dirty="0">
                <a:solidFill>
                  <a:srgbClr val="FFFF00"/>
                </a:solidFill>
                <a:latin typeface="Cambria"/>
                <a:cs typeface="Cambria"/>
              </a:rPr>
              <a:t>творческой</a:t>
            </a:r>
            <a:r>
              <a:rPr sz="1800" spc="-60" dirty="0">
                <a:solidFill>
                  <a:srgbClr val="FFFF00"/>
                </a:solidFill>
                <a:latin typeface="Cambria"/>
                <a:cs typeface="Cambria"/>
              </a:rPr>
              <a:t> </a:t>
            </a:r>
            <a:r>
              <a:rPr sz="1800" spc="-5" dirty="0">
                <a:solidFill>
                  <a:srgbClr val="FFFF00"/>
                </a:solidFill>
                <a:latin typeface="Cambria"/>
                <a:cs typeface="Cambria"/>
              </a:rPr>
              <a:t>деятельности, </a:t>
            </a:r>
            <a:r>
              <a:rPr sz="1800" spc="-385" dirty="0">
                <a:solidFill>
                  <a:srgbClr val="FFFF00"/>
                </a:solidFill>
                <a:latin typeface="Cambria"/>
                <a:cs typeface="Cambria"/>
              </a:rPr>
              <a:t> </a:t>
            </a:r>
            <a:r>
              <a:rPr sz="1800" spc="-5" dirty="0">
                <a:solidFill>
                  <a:srgbClr val="FFFF00"/>
                </a:solidFill>
                <a:latin typeface="Cambria"/>
                <a:cs typeface="Cambria"/>
              </a:rPr>
              <a:t>способствует</a:t>
            </a:r>
            <a:endParaRPr sz="1800">
              <a:latin typeface="Cambria"/>
              <a:cs typeface="Cambria"/>
            </a:endParaRPr>
          </a:p>
          <a:p>
            <a:pPr marL="12700" marR="26034">
              <a:lnSpc>
                <a:spcPct val="100000"/>
              </a:lnSpc>
              <a:spcBef>
                <a:spcPts val="5"/>
              </a:spcBef>
            </a:pPr>
            <a:r>
              <a:rPr sz="1800" spc="-5" dirty="0">
                <a:solidFill>
                  <a:srgbClr val="FFFF00"/>
                </a:solidFill>
                <a:latin typeface="Cambria"/>
                <a:cs typeface="Cambria"/>
              </a:rPr>
              <a:t>интеллектуальному </a:t>
            </a:r>
            <a:r>
              <a:rPr sz="1800" dirty="0">
                <a:solidFill>
                  <a:srgbClr val="FFFF00"/>
                </a:solidFill>
                <a:latin typeface="Cambria"/>
                <a:cs typeface="Cambria"/>
              </a:rPr>
              <a:t> </a:t>
            </a:r>
            <a:r>
              <a:rPr sz="1800" spc="-5" dirty="0">
                <a:solidFill>
                  <a:srgbClr val="FFFF00"/>
                </a:solidFill>
                <a:latin typeface="Cambria"/>
                <a:cs typeface="Cambria"/>
              </a:rPr>
              <a:t>развитию </a:t>
            </a:r>
            <a:r>
              <a:rPr sz="1800" dirty="0">
                <a:solidFill>
                  <a:srgbClr val="FFFF00"/>
                </a:solidFill>
                <a:latin typeface="Cambria"/>
                <a:cs typeface="Cambria"/>
              </a:rPr>
              <a:t>детей </a:t>
            </a:r>
            <a:r>
              <a:rPr sz="1800" spc="-5" dirty="0">
                <a:solidFill>
                  <a:srgbClr val="FFFF00"/>
                </a:solidFill>
                <a:latin typeface="Cambria"/>
                <a:cs typeface="Cambria"/>
              </a:rPr>
              <a:t>дошкольного </a:t>
            </a:r>
            <a:r>
              <a:rPr sz="1800" spc="-385" dirty="0">
                <a:solidFill>
                  <a:srgbClr val="FFFF00"/>
                </a:solidFill>
                <a:latin typeface="Cambria"/>
                <a:cs typeface="Cambria"/>
              </a:rPr>
              <a:t> </a:t>
            </a:r>
            <a:r>
              <a:rPr sz="1800" spc="-5" dirty="0">
                <a:solidFill>
                  <a:srgbClr val="FFFF00"/>
                </a:solidFill>
                <a:latin typeface="Cambria"/>
                <a:cs typeface="Cambria"/>
              </a:rPr>
              <a:t>возраста.</a:t>
            </a:r>
            <a:endParaRPr sz="1800">
              <a:latin typeface="Cambria"/>
              <a:cs typeface="Cambria"/>
            </a:endParaRPr>
          </a:p>
        </p:txBody>
      </p:sp>
      <p:pic>
        <p:nvPicPr>
          <p:cNvPr id="11" name="object 11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4294632" y="691895"/>
            <a:ext cx="4102608" cy="5324856"/>
          </a:xfrm>
          <a:prstGeom prst="rect">
            <a:avLst/>
          </a:prstGeom>
        </p:spPr>
      </p:pic>
      <p:pic>
        <p:nvPicPr>
          <p:cNvPr id="12" name="object 12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112776" y="691895"/>
            <a:ext cx="3822191" cy="5324856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3986784" y="51765"/>
            <a:ext cx="4421505" cy="977265"/>
            <a:chOff x="3986784" y="51765"/>
            <a:chExt cx="4421505" cy="977265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4535424" y="51765"/>
              <a:ext cx="440270" cy="510336"/>
            </a:xfrm>
            <a:prstGeom prst="rect">
              <a:avLst/>
            </a:prstGeom>
          </p:spPr>
        </p:pic>
        <p:pic>
          <p:nvPicPr>
            <p:cNvPr id="4" name="object 4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669536" y="51765"/>
              <a:ext cx="3195573" cy="510336"/>
            </a:xfrm>
            <a:prstGeom prst="rect">
              <a:avLst/>
            </a:prstGeom>
          </p:spPr>
        </p:pic>
        <p:pic>
          <p:nvPicPr>
            <p:cNvPr id="5" name="object 5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4712208" y="286461"/>
              <a:ext cx="2921254" cy="510336"/>
            </a:xfrm>
            <a:prstGeom prst="rect">
              <a:avLst/>
            </a:prstGeom>
          </p:spPr>
        </p:pic>
        <p:pic>
          <p:nvPicPr>
            <p:cNvPr id="6" name="object 6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3986784" y="518109"/>
              <a:ext cx="1363852" cy="510336"/>
            </a:xfrm>
            <a:prstGeom prst="rect">
              <a:avLst/>
            </a:prstGeom>
          </p:spPr>
        </p:pic>
        <p:pic>
          <p:nvPicPr>
            <p:cNvPr id="7" name="object 7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5044440" y="518109"/>
              <a:ext cx="1830196" cy="510336"/>
            </a:xfrm>
            <a:prstGeom prst="rect">
              <a:avLst/>
            </a:prstGeom>
          </p:spPr>
        </p:pic>
        <p:pic>
          <p:nvPicPr>
            <p:cNvPr id="8" name="object 8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6568440" y="518109"/>
              <a:ext cx="1839341" cy="510336"/>
            </a:xfrm>
            <a:prstGeom prst="rect">
              <a:avLst/>
            </a:prstGeom>
          </p:spPr>
        </p:pic>
      </p:grpSp>
      <p:sp>
        <p:nvSpPr>
          <p:cNvPr id="9" name="object 9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53340" rIns="0" bIns="0" rtlCol="0">
            <a:spAutoFit/>
          </a:bodyPr>
          <a:lstStyle/>
          <a:p>
            <a:pPr marL="737870" marR="553720" indent="-177165">
              <a:lnSpc>
                <a:spcPts val="1850"/>
              </a:lnSpc>
              <a:spcBef>
                <a:spcPts val="420"/>
              </a:spcBef>
            </a:pPr>
            <a:r>
              <a:rPr spc="-10" dirty="0"/>
              <a:t>2. </a:t>
            </a:r>
            <a:r>
              <a:rPr spc="-5" dirty="0"/>
              <a:t>Демонстрация </a:t>
            </a:r>
            <a:r>
              <a:rPr spc="-10" dirty="0"/>
              <a:t>практики </a:t>
            </a:r>
            <a:r>
              <a:rPr spc="-385" dirty="0"/>
              <a:t> </a:t>
            </a:r>
            <a:r>
              <a:rPr spc="-5" dirty="0"/>
              <a:t>трансформации</a:t>
            </a:r>
            <a:r>
              <a:rPr spc="-15" dirty="0"/>
              <a:t> </a:t>
            </a:r>
            <a:r>
              <a:rPr dirty="0"/>
              <a:t>среды</a:t>
            </a:r>
            <a:r>
              <a:rPr spc="-10" dirty="0"/>
              <a:t> </a:t>
            </a:r>
            <a:r>
              <a:rPr dirty="0"/>
              <a:t>.</a:t>
            </a:r>
          </a:p>
          <a:p>
            <a:pPr marL="12700">
              <a:lnSpc>
                <a:spcPts val="1810"/>
              </a:lnSpc>
            </a:pPr>
            <a:r>
              <a:rPr dirty="0"/>
              <a:t>В </a:t>
            </a:r>
            <a:r>
              <a:rPr spc="-10" dirty="0"/>
              <a:t>группе</a:t>
            </a:r>
            <a:r>
              <a:rPr spc="390" dirty="0"/>
              <a:t> </a:t>
            </a:r>
            <a:r>
              <a:rPr spc="-10" dirty="0"/>
              <a:t>рационально</a:t>
            </a:r>
            <a:r>
              <a:rPr spc="30" dirty="0"/>
              <a:t> </a:t>
            </a:r>
            <a:r>
              <a:rPr spc="-10" dirty="0"/>
              <a:t>используется</a:t>
            </a:r>
          </a:p>
        </p:txBody>
      </p:sp>
      <p:grpSp>
        <p:nvGrpSpPr>
          <p:cNvPr id="10" name="object 10"/>
          <p:cNvGrpSpPr/>
          <p:nvPr/>
        </p:nvGrpSpPr>
        <p:grpSpPr>
          <a:xfrm>
            <a:off x="3672840" y="752805"/>
            <a:ext cx="5055235" cy="2141220"/>
            <a:chOff x="3672840" y="752805"/>
            <a:chExt cx="5055235" cy="2141220"/>
          </a:xfrm>
        </p:grpSpPr>
        <p:pic>
          <p:nvPicPr>
            <p:cNvPr id="11" name="object 11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4072128" y="752805"/>
              <a:ext cx="1897252" cy="510336"/>
            </a:xfrm>
            <a:prstGeom prst="rect">
              <a:avLst/>
            </a:prstGeom>
          </p:spPr>
        </p:pic>
        <p:pic>
          <p:nvPicPr>
            <p:cNvPr id="12" name="object 12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5763768" y="752805"/>
              <a:ext cx="1311910" cy="510336"/>
            </a:xfrm>
            <a:prstGeom prst="rect">
              <a:avLst/>
            </a:prstGeom>
          </p:spPr>
        </p:pic>
        <p:pic>
          <p:nvPicPr>
            <p:cNvPr id="13" name="object 13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6769608" y="752805"/>
              <a:ext cx="1555877" cy="510336"/>
            </a:xfrm>
            <a:prstGeom prst="rect">
              <a:avLst/>
            </a:prstGeom>
          </p:spPr>
        </p:pic>
        <p:pic>
          <p:nvPicPr>
            <p:cNvPr id="14" name="object 14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3806952" y="984453"/>
              <a:ext cx="1159560" cy="510336"/>
            </a:xfrm>
            <a:prstGeom prst="rect">
              <a:avLst/>
            </a:prstGeom>
          </p:spPr>
        </p:pic>
        <p:pic>
          <p:nvPicPr>
            <p:cNvPr id="15" name="object 15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4660392" y="984453"/>
              <a:ext cx="763358" cy="510336"/>
            </a:xfrm>
            <a:prstGeom prst="rect">
              <a:avLst/>
            </a:prstGeom>
          </p:spPr>
        </p:pic>
        <p:pic>
          <p:nvPicPr>
            <p:cNvPr id="16" name="object 16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5117592" y="984453"/>
              <a:ext cx="3518789" cy="510336"/>
            </a:xfrm>
            <a:prstGeom prst="rect">
              <a:avLst/>
            </a:prstGeom>
          </p:spPr>
        </p:pic>
        <p:pic>
          <p:nvPicPr>
            <p:cNvPr id="17" name="object 17"/>
            <p:cNvPicPr/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4002024" y="1219149"/>
              <a:ext cx="1098613" cy="510336"/>
            </a:xfrm>
            <a:prstGeom prst="rect">
              <a:avLst/>
            </a:prstGeom>
          </p:spPr>
        </p:pic>
        <p:pic>
          <p:nvPicPr>
            <p:cNvPr id="18" name="object 18"/>
            <p:cNvPicPr/>
            <p:nvPr/>
          </p:nvPicPr>
          <p:blipFill>
            <a:blip r:embed="rId15" cstate="print"/>
            <a:stretch>
              <a:fillRect/>
            </a:stretch>
          </p:blipFill>
          <p:spPr>
            <a:xfrm>
              <a:off x="4794504" y="1219149"/>
              <a:ext cx="3601084" cy="510336"/>
            </a:xfrm>
            <a:prstGeom prst="rect">
              <a:avLst/>
            </a:prstGeom>
          </p:spPr>
        </p:pic>
        <p:pic>
          <p:nvPicPr>
            <p:cNvPr id="19" name="object 19"/>
            <p:cNvPicPr/>
            <p:nvPr/>
          </p:nvPicPr>
          <p:blipFill>
            <a:blip r:embed="rId16" cstate="print"/>
            <a:stretch>
              <a:fillRect/>
            </a:stretch>
          </p:blipFill>
          <p:spPr>
            <a:xfrm>
              <a:off x="4126992" y="1450797"/>
              <a:ext cx="4143629" cy="510336"/>
            </a:xfrm>
            <a:prstGeom prst="rect">
              <a:avLst/>
            </a:prstGeom>
          </p:spPr>
        </p:pic>
        <p:pic>
          <p:nvPicPr>
            <p:cNvPr id="20" name="object 20"/>
            <p:cNvPicPr/>
            <p:nvPr/>
          </p:nvPicPr>
          <p:blipFill>
            <a:blip r:embed="rId17" cstate="print"/>
            <a:stretch>
              <a:fillRect/>
            </a:stretch>
          </p:blipFill>
          <p:spPr>
            <a:xfrm>
              <a:off x="3685032" y="1685493"/>
              <a:ext cx="3408934" cy="510336"/>
            </a:xfrm>
            <a:prstGeom prst="rect">
              <a:avLst/>
            </a:prstGeom>
          </p:spPr>
        </p:pic>
        <p:pic>
          <p:nvPicPr>
            <p:cNvPr id="21" name="object 21"/>
            <p:cNvPicPr/>
            <p:nvPr/>
          </p:nvPicPr>
          <p:blipFill>
            <a:blip r:embed="rId18" cstate="print"/>
            <a:stretch>
              <a:fillRect/>
            </a:stretch>
          </p:blipFill>
          <p:spPr>
            <a:xfrm>
              <a:off x="6787896" y="1685493"/>
              <a:ext cx="937069" cy="510336"/>
            </a:xfrm>
            <a:prstGeom prst="rect">
              <a:avLst/>
            </a:prstGeom>
          </p:spPr>
        </p:pic>
        <p:pic>
          <p:nvPicPr>
            <p:cNvPr id="22" name="object 22"/>
            <p:cNvPicPr/>
            <p:nvPr/>
          </p:nvPicPr>
          <p:blipFill>
            <a:blip r:embed="rId19" cstate="print"/>
            <a:stretch>
              <a:fillRect/>
            </a:stretch>
          </p:blipFill>
          <p:spPr>
            <a:xfrm>
              <a:off x="7418832" y="1685493"/>
              <a:ext cx="1290574" cy="510336"/>
            </a:xfrm>
            <a:prstGeom prst="rect">
              <a:avLst/>
            </a:prstGeom>
          </p:spPr>
        </p:pic>
        <p:pic>
          <p:nvPicPr>
            <p:cNvPr id="23" name="object 23"/>
            <p:cNvPicPr/>
            <p:nvPr/>
          </p:nvPicPr>
          <p:blipFill>
            <a:blip r:embed="rId20" cstate="print"/>
            <a:stretch>
              <a:fillRect/>
            </a:stretch>
          </p:blipFill>
          <p:spPr>
            <a:xfrm>
              <a:off x="3736848" y="1917141"/>
              <a:ext cx="2332990" cy="510336"/>
            </a:xfrm>
            <a:prstGeom prst="rect">
              <a:avLst/>
            </a:prstGeom>
          </p:spPr>
        </p:pic>
        <p:pic>
          <p:nvPicPr>
            <p:cNvPr id="24" name="object 24"/>
            <p:cNvPicPr/>
            <p:nvPr/>
          </p:nvPicPr>
          <p:blipFill>
            <a:blip r:embed="rId21" cstate="print"/>
            <a:stretch>
              <a:fillRect/>
            </a:stretch>
          </p:blipFill>
          <p:spPr>
            <a:xfrm>
              <a:off x="5763768" y="1917141"/>
              <a:ext cx="2543429" cy="510336"/>
            </a:xfrm>
            <a:prstGeom prst="rect">
              <a:avLst/>
            </a:prstGeom>
          </p:spPr>
        </p:pic>
        <p:pic>
          <p:nvPicPr>
            <p:cNvPr id="25" name="object 25"/>
            <p:cNvPicPr/>
            <p:nvPr/>
          </p:nvPicPr>
          <p:blipFill>
            <a:blip r:embed="rId22" cstate="print"/>
            <a:stretch>
              <a:fillRect/>
            </a:stretch>
          </p:blipFill>
          <p:spPr>
            <a:xfrm>
              <a:off x="8001000" y="1917141"/>
              <a:ext cx="653592" cy="510336"/>
            </a:xfrm>
            <a:prstGeom prst="rect">
              <a:avLst/>
            </a:prstGeom>
          </p:spPr>
        </p:pic>
        <p:pic>
          <p:nvPicPr>
            <p:cNvPr id="26" name="object 26"/>
            <p:cNvPicPr/>
            <p:nvPr/>
          </p:nvPicPr>
          <p:blipFill>
            <a:blip r:embed="rId23" cstate="print"/>
            <a:stretch>
              <a:fillRect/>
            </a:stretch>
          </p:blipFill>
          <p:spPr>
            <a:xfrm>
              <a:off x="3672840" y="2151837"/>
              <a:ext cx="2073910" cy="510336"/>
            </a:xfrm>
            <a:prstGeom prst="rect">
              <a:avLst/>
            </a:prstGeom>
          </p:spPr>
        </p:pic>
        <p:pic>
          <p:nvPicPr>
            <p:cNvPr id="27" name="object 27"/>
            <p:cNvPicPr/>
            <p:nvPr/>
          </p:nvPicPr>
          <p:blipFill>
            <a:blip r:embed="rId24" cstate="print"/>
            <a:stretch>
              <a:fillRect/>
            </a:stretch>
          </p:blipFill>
          <p:spPr>
            <a:xfrm>
              <a:off x="5440680" y="2151837"/>
              <a:ext cx="1503933" cy="510336"/>
            </a:xfrm>
            <a:prstGeom prst="rect">
              <a:avLst/>
            </a:prstGeom>
          </p:spPr>
        </p:pic>
        <p:pic>
          <p:nvPicPr>
            <p:cNvPr id="28" name="object 28"/>
            <p:cNvPicPr/>
            <p:nvPr/>
          </p:nvPicPr>
          <p:blipFill>
            <a:blip r:embed="rId25" cstate="print"/>
            <a:stretch>
              <a:fillRect/>
            </a:stretch>
          </p:blipFill>
          <p:spPr>
            <a:xfrm>
              <a:off x="6638544" y="2151837"/>
              <a:ext cx="2089277" cy="510336"/>
            </a:xfrm>
            <a:prstGeom prst="rect">
              <a:avLst/>
            </a:prstGeom>
          </p:spPr>
        </p:pic>
        <p:pic>
          <p:nvPicPr>
            <p:cNvPr id="29" name="object 29"/>
            <p:cNvPicPr/>
            <p:nvPr/>
          </p:nvPicPr>
          <p:blipFill>
            <a:blip r:embed="rId26" cstate="print"/>
            <a:stretch>
              <a:fillRect/>
            </a:stretch>
          </p:blipFill>
          <p:spPr>
            <a:xfrm>
              <a:off x="3947160" y="2383485"/>
              <a:ext cx="4451476" cy="510336"/>
            </a:xfrm>
            <a:prstGeom prst="rect">
              <a:avLst/>
            </a:prstGeom>
          </p:spPr>
        </p:pic>
      </p:grpSp>
      <p:sp>
        <p:nvSpPr>
          <p:cNvPr id="30" name="object 30"/>
          <p:cNvSpPr txBox="1"/>
          <p:nvPr/>
        </p:nvSpPr>
        <p:spPr>
          <a:xfrm>
            <a:off x="3807333" y="810895"/>
            <a:ext cx="4719955" cy="1931035"/>
          </a:xfrm>
          <a:prstGeom prst="rect">
            <a:avLst/>
          </a:prstGeom>
        </p:spPr>
        <p:txBody>
          <a:bodyPr vert="horz" wrap="square" lIns="0" tIns="55880" rIns="0" bIns="0" rtlCol="0">
            <a:spAutoFit/>
          </a:bodyPr>
          <a:lstStyle/>
          <a:p>
            <a:pPr marL="146685" marR="142240" indent="264795">
              <a:lnSpc>
                <a:spcPts val="1820"/>
              </a:lnSpc>
              <a:spcBef>
                <a:spcPts val="440"/>
              </a:spcBef>
              <a:tabLst>
                <a:tab pos="2103755" algn="l"/>
              </a:tabLst>
            </a:pPr>
            <a:r>
              <a:rPr sz="1800" b="1" spc="-5" dirty="0">
                <a:solidFill>
                  <a:srgbClr val="00AF50"/>
                </a:solidFill>
                <a:latin typeface="Cambria"/>
                <a:cs typeface="Cambria"/>
              </a:rPr>
              <a:t>каждый</a:t>
            </a:r>
            <a:r>
              <a:rPr sz="1800" b="1" spc="20" dirty="0">
                <a:solidFill>
                  <a:srgbClr val="00AF50"/>
                </a:solidFill>
                <a:latin typeface="Cambria"/>
                <a:cs typeface="Cambria"/>
              </a:rPr>
              <a:t> </a:t>
            </a:r>
            <a:r>
              <a:rPr sz="1800" b="1" spc="-5" dirty="0">
                <a:solidFill>
                  <a:srgbClr val="00AF50"/>
                </a:solidFill>
                <a:latin typeface="Cambria"/>
                <a:cs typeface="Cambria"/>
              </a:rPr>
              <a:t>метр.	</a:t>
            </a:r>
            <a:r>
              <a:rPr sz="1800" b="1" spc="-10" dirty="0">
                <a:solidFill>
                  <a:srgbClr val="00AF50"/>
                </a:solidFill>
                <a:latin typeface="Cambria"/>
                <a:cs typeface="Cambria"/>
              </a:rPr>
              <a:t>Созданы</a:t>
            </a:r>
            <a:r>
              <a:rPr sz="1800" b="1" spc="25" dirty="0">
                <a:solidFill>
                  <a:srgbClr val="00AF50"/>
                </a:solidFill>
                <a:latin typeface="Cambria"/>
                <a:cs typeface="Cambria"/>
              </a:rPr>
              <a:t> </a:t>
            </a:r>
            <a:r>
              <a:rPr sz="1800" b="1" spc="-20" dirty="0">
                <a:solidFill>
                  <a:srgbClr val="00AF50"/>
                </a:solidFill>
                <a:latin typeface="Cambria"/>
                <a:cs typeface="Cambria"/>
              </a:rPr>
              <a:t>отдельные </a:t>
            </a:r>
            <a:r>
              <a:rPr sz="1800" b="1" spc="-15" dirty="0">
                <a:solidFill>
                  <a:srgbClr val="00AF50"/>
                </a:solidFill>
                <a:latin typeface="Cambria"/>
                <a:cs typeface="Cambria"/>
              </a:rPr>
              <a:t> </a:t>
            </a:r>
            <a:r>
              <a:rPr sz="1800" b="1" spc="-40" dirty="0">
                <a:solidFill>
                  <a:srgbClr val="00AF50"/>
                </a:solidFill>
                <a:latin typeface="Cambria"/>
                <a:cs typeface="Cambria"/>
              </a:rPr>
              <a:t>модули</a:t>
            </a:r>
            <a:r>
              <a:rPr sz="1800" b="1" spc="-20" dirty="0">
                <a:solidFill>
                  <a:srgbClr val="00AF50"/>
                </a:solidFill>
                <a:latin typeface="Cambria"/>
                <a:cs typeface="Cambria"/>
              </a:rPr>
              <a:t> </a:t>
            </a:r>
            <a:r>
              <a:rPr sz="1800" b="1" dirty="0">
                <a:solidFill>
                  <a:srgbClr val="00AF50"/>
                </a:solidFill>
                <a:latin typeface="Cambria"/>
                <a:cs typeface="Cambria"/>
              </a:rPr>
              <a:t>для</a:t>
            </a:r>
            <a:r>
              <a:rPr sz="1800" b="1" spc="-15" dirty="0">
                <a:solidFill>
                  <a:srgbClr val="00AF50"/>
                </a:solidFill>
                <a:latin typeface="Cambria"/>
                <a:cs typeface="Cambria"/>
              </a:rPr>
              <a:t> </a:t>
            </a:r>
            <a:r>
              <a:rPr sz="1800" b="1" spc="-10" dirty="0">
                <a:solidFill>
                  <a:srgbClr val="00AF50"/>
                </a:solidFill>
                <a:latin typeface="Cambria"/>
                <a:cs typeface="Cambria"/>
              </a:rPr>
              <a:t>разных</a:t>
            </a:r>
            <a:r>
              <a:rPr sz="1800" b="1" spc="15" dirty="0">
                <a:solidFill>
                  <a:srgbClr val="00AF50"/>
                </a:solidFill>
                <a:latin typeface="Cambria"/>
                <a:cs typeface="Cambria"/>
              </a:rPr>
              <a:t> </a:t>
            </a:r>
            <a:r>
              <a:rPr sz="1800" b="1" spc="-5" dirty="0">
                <a:solidFill>
                  <a:srgbClr val="00AF50"/>
                </a:solidFill>
                <a:latin typeface="Cambria"/>
                <a:cs typeface="Cambria"/>
              </a:rPr>
              <a:t>видов</a:t>
            </a:r>
            <a:r>
              <a:rPr sz="1800" b="1" spc="-10" dirty="0">
                <a:solidFill>
                  <a:srgbClr val="00AF50"/>
                </a:solidFill>
                <a:latin typeface="Cambria"/>
                <a:cs typeface="Cambria"/>
              </a:rPr>
              <a:t> </a:t>
            </a:r>
            <a:r>
              <a:rPr sz="1800" b="1" spc="-5" dirty="0">
                <a:solidFill>
                  <a:srgbClr val="00AF50"/>
                </a:solidFill>
                <a:latin typeface="Cambria"/>
                <a:cs typeface="Cambria"/>
              </a:rPr>
              <a:t>деятельности</a:t>
            </a:r>
            <a:endParaRPr sz="1800">
              <a:latin typeface="Cambria"/>
              <a:cs typeface="Cambria"/>
            </a:endParaRPr>
          </a:p>
          <a:p>
            <a:pPr marL="341630">
              <a:lnSpc>
                <a:spcPts val="1680"/>
              </a:lnSpc>
              <a:spcBef>
                <a:spcPts val="5"/>
              </a:spcBef>
            </a:pPr>
            <a:r>
              <a:rPr sz="1800" b="1" spc="-5" dirty="0">
                <a:solidFill>
                  <a:srgbClr val="00AF50"/>
                </a:solidFill>
                <a:latin typeface="Cambria"/>
                <a:cs typeface="Cambria"/>
              </a:rPr>
              <a:t>детей.</a:t>
            </a:r>
            <a:r>
              <a:rPr sz="1800" b="1" spc="365" dirty="0">
                <a:solidFill>
                  <a:srgbClr val="00AF50"/>
                </a:solidFill>
                <a:latin typeface="Cambria"/>
                <a:cs typeface="Cambria"/>
              </a:rPr>
              <a:t> </a:t>
            </a:r>
            <a:r>
              <a:rPr sz="1800" b="1" spc="-5" dirty="0">
                <a:solidFill>
                  <a:srgbClr val="00AF50"/>
                </a:solidFill>
                <a:latin typeface="Cambria"/>
                <a:cs typeface="Cambria"/>
              </a:rPr>
              <a:t>Их</a:t>
            </a:r>
            <a:r>
              <a:rPr sz="1800" b="1" spc="-25" dirty="0">
                <a:solidFill>
                  <a:srgbClr val="00AF50"/>
                </a:solidFill>
                <a:latin typeface="Cambria"/>
                <a:cs typeface="Cambria"/>
              </a:rPr>
              <a:t> </a:t>
            </a:r>
            <a:r>
              <a:rPr sz="1800" b="1" spc="-15" dirty="0">
                <a:solidFill>
                  <a:srgbClr val="00AF50"/>
                </a:solidFill>
                <a:latin typeface="Cambria"/>
                <a:cs typeface="Cambria"/>
              </a:rPr>
              <a:t>оборудования,</a:t>
            </a:r>
            <a:r>
              <a:rPr sz="1800" b="1" spc="-35" dirty="0">
                <a:solidFill>
                  <a:srgbClr val="00AF50"/>
                </a:solidFill>
                <a:latin typeface="Cambria"/>
                <a:cs typeface="Cambria"/>
              </a:rPr>
              <a:t> </a:t>
            </a:r>
            <a:r>
              <a:rPr sz="1800" b="1" spc="-5" dirty="0">
                <a:solidFill>
                  <a:srgbClr val="00AF50"/>
                </a:solidFill>
                <a:latin typeface="Cambria"/>
                <a:cs typeface="Cambria"/>
              </a:rPr>
              <a:t>материалы</a:t>
            </a:r>
            <a:endParaRPr sz="1800">
              <a:latin typeface="Cambria"/>
              <a:cs typeface="Cambria"/>
            </a:endParaRPr>
          </a:p>
          <a:p>
            <a:pPr marL="466725">
              <a:lnSpc>
                <a:spcPts val="1835"/>
              </a:lnSpc>
            </a:pPr>
            <a:r>
              <a:rPr sz="1800" b="1" spc="-5" dirty="0">
                <a:solidFill>
                  <a:srgbClr val="00AF50"/>
                </a:solidFill>
                <a:latin typeface="Cambria"/>
                <a:cs typeface="Cambria"/>
              </a:rPr>
              <a:t>могут</a:t>
            </a:r>
            <a:r>
              <a:rPr sz="1800" b="1" spc="-20" dirty="0">
                <a:solidFill>
                  <a:srgbClr val="00AF50"/>
                </a:solidFill>
                <a:latin typeface="Cambria"/>
                <a:cs typeface="Cambria"/>
              </a:rPr>
              <a:t> </a:t>
            </a:r>
            <a:r>
              <a:rPr sz="1800" b="1" spc="-15" dirty="0">
                <a:solidFill>
                  <a:srgbClr val="00AF50"/>
                </a:solidFill>
                <a:latin typeface="Cambria"/>
                <a:cs typeface="Cambria"/>
              </a:rPr>
              <a:t>легко</a:t>
            </a:r>
            <a:r>
              <a:rPr sz="1800" b="1" spc="10" dirty="0">
                <a:solidFill>
                  <a:srgbClr val="00AF50"/>
                </a:solidFill>
                <a:latin typeface="Cambria"/>
                <a:cs typeface="Cambria"/>
              </a:rPr>
              <a:t> </a:t>
            </a:r>
            <a:r>
              <a:rPr sz="1800" b="1" spc="-5" dirty="0">
                <a:solidFill>
                  <a:srgbClr val="00AF50"/>
                </a:solidFill>
                <a:latin typeface="Cambria"/>
                <a:cs typeface="Cambria"/>
              </a:rPr>
              <a:t>трансформироваться,</a:t>
            </a:r>
            <a:endParaRPr sz="1800">
              <a:latin typeface="Cambria"/>
              <a:cs typeface="Cambria"/>
            </a:endParaRPr>
          </a:p>
          <a:p>
            <a:pPr marL="12700" marR="5080" indent="-3175" algn="ctr">
              <a:lnSpc>
                <a:spcPct val="84900"/>
              </a:lnSpc>
              <a:spcBef>
                <a:spcPts val="170"/>
              </a:spcBef>
              <a:tabLst>
                <a:tab pos="3113405" algn="l"/>
                <a:tab pos="4277995" algn="l"/>
              </a:tabLst>
            </a:pPr>
            <a:r>
              <a:rPr sz="1800" b="1" spc="-5" dirty="0">
                <a:solidFill>
                  <a:srgbClr val="00AF50"/>
                </a:solidFill>
                <a:latin typeface="Cambria"/>
                <a:cs typeface="Cambria"/>
              </a:rPr>
              <a:t>создавать</a:t>
            </a:r>
            <a:r>
              <a:rPr sz="1800" b="1" spc="15" dirty="0">
                <a:solidFill>
                  <a:srgbClr val="00AF50"/>
                </a:solidFill>
                <a:latin typeface="Cambria"/>
                <a:cs typeface="Cambria"/>
              </a:rPr>
              <a:t> </a:t>
            </a:r>
            <a:r>
              <a:rPr sz="1800" b="1" dirty="0">
                <a:solidFill>
                  <a:srgbClr val="00AF50"/>
                </a:solidFill>
                <a:latin typeface="Cambria"/>
                <a:cs typeface="Cambria"/>
              </a:rPr>
              <a:t>новые</a:t>
            </a:r>
            <a:r>
              <a:rPr sz="1800" b="1" spc="-5" dirty="0">
                <a:solidFill>
                  <a:srgbClr val="00AF50"/>
                </a:solidFill>
                <a:latin typeface="Cambria"/>
                <a:cs typeface="Cambria"/>
              </a:rPr>
              <a:t> </a:t>
            </a:r>
            <a:r>
              <a:rPr sz="1800" b="1" spc="-10" dirty="0">
                <a:solidFill>
                  <a:srgbClr val="00AF50"/>
                </a:solidFill>
                <a:latin typeface="Cambria"/>
                <a:cs typeface="Cambria"/>
              </a:rPr>
              <a:t>условия.	Зоны </a:t>
            </a:r>
            <a:r>
              <a:rPr sz="1800" b="1" dirty="0">
                <a:solidFill>
                  <a:srgbClr val="00AF50"/>
                </a:solidFill>
                <a:latin typeface="Cambria"/>
                <a:cs typeface="Cambria"/>
              </a:rPr>
              <a:t>в </a:t>
            </a:r>
            <a:r>
              <a:rPr sz="1800" b="1" spc="-10" dirty="0">
                <a:solidFill>
                  <a:srgbClr val="00AF50"/>
                </a:solidFill>
                <a:latin typeface="Cambria"/>
                <a:cs typeface="Cambria"/>
              </a:rPr>
              <a:t>группе </a:t>
            </a:r>
            <a:r>
              <a:rPr sz="1800" b="1" spc="-380" dirty="0">
                <a:solidFill>
                  <a:srgbClr val="00AF50"/>
                </a:solidFill>
                <a:latin typeface="Cambria"/>
                <a:cs typeface="Cambria"/>
              </a:rPr>
              <a:t> </a:t>
            </a:r>
            <a:r>
              <a:rPr sz="1800" b="1" spc="5" dirty="0">
                <a:solidFill>
                  <a:srgbClr val="00AF50"/>
                </a:solidFill>
                <a:latin typeface="Cambria"/>
                <a:cs typeface="Cambria"/>
              </a:rPr>
              <a:t>время</a:t>
            </a:r>
            <a:r>
              <a:rPr sz="1800" b="1" spc="-25" dirty="0">
                <a:solidFill>
                  <a:srgbClr val="00AF50"/>
                </a:solidFill>
                <a:latin typeface="Cambria"/>
                <a:cs typeface="Cambria"/>
              </a:rPr>
              <a:t> </a:t>
            </a:r>
            <a:r>
              <a:rPr sz="1800" b="1" spc="-10" dirty="0">
                <a:solidFill>
                  <a:srgbClr val="00AF50"/>
                </a:solidFill>
                <a:latin typeface="Cambria"/>
                <a:cs typeface="Cambria"/>
              </a:rPr>
              <a:t>от</a:t>
            </a:r>
            <a:r>
              <a:rPr sz="1800" b="1" spc="30" dirty="0">
                <a:solidFill>
                  <a:srgbClr val="00AF50"/>
                </a:solidFill>
                <a:latin typeface="Cambria"/>
                <a:cs typeface="Cambria"/>
              </a:rPr>
              <a:t> </a:t>
            </a:r>
            <a:r>
              <a:rPr sz="1800" b="1" dirty="0">
                <a:solidFill>
                  <a:srgbClr val="00AF50"/>
                </a:solidFill>
                <a:latin typeface="Cambria"/>
                <a:cs typeface="Cambria"/>
              </a:rPr>
              <a:t>времени</a:t>
            </a:r>
            <a:r>
              <a:rPr sz="1800" b="1" spc="-40" dirty="0">
                <a:solidFill>
                  <a:srgbClr val="00AF50"/>
                </a:solidFill>
                <a:latin typeface="Cambria"/>
                <a:cs typeface="Cambria"/>
              </a:rPr>
              <a:t> </a:t>
            </a:r>
            <a:r>
              <a:rPr sz="1800" b="1" spc="-10" dirty="0">
                <a:solidFill>
                  <a:srgbClr val="00AF50"/>
                </a:solidFill>
                <a:latin typeface="Cambria"/>
                <a:cs typeface="Cambria"/>
              </a:rPr>
              <a:t>объединяются</a:t>
            </a:r>
            <a:r>
              <a:rPr sz="1800" b="1" dirty="0">
                <a:solidFill>
                  <a:srgbClr val="00AF50"/>
                </a:solidFill>
                <a:latin typeface="Cambria"/>
                <a:cs typeface="Cambria"/>
              </a:rPr>
              <a:t> </a:t>
            </a:r>
            <a:r>
              <a:rPr sz="1800" b="1" spc="-5" dirty="0">
                <a:solidFill>
                  <a:srgbClr val="00AF50"/>
                </a:solidFill>
                <a:latin typeface="Cambria"/>
                <a:cs typeface="Cambria"/>
              </a:rPr>
              <a:t>или	</a:t>
            </a:r>
            <a:r>
              <a:rPr sz="1800" b="1" spc="-15" dirty="0">
                <a:solidFill>
                  <a:srgbClr val="00AF50"/>
                </a:solidFill>
                <a:latin typeface="Cambria"/>
                <a:cs typeface="Cambria"/>
              </a:rPr>
              <a:t>же </a:t>
            </a:r>
            <a:r>
              <a:rPr sz="1800" b="1" spc="-10" dirty="0">
                <a:solidFill>
                  <a:srgbClr val="00AF50"/>
                </a:solidFill>
                <a:latin typeface="Cambria"/>
                <a:cs typeface="Cambria"/>
              </a:rPr>
              <a:t> </a:t>
            </a:r>
            <a:r>
              <a:rPr sz="1800" b="1" spc="-15" dirty="0">
                <a:solidFill>
                  <a:srgbClr val="00AF50"/>
                </a:solidFill>
                <a:latin typeface="Cambria"/>
                <a:cs typeface="Cambria"/>
              </a:rPr>
              <a:t>отделяться.</a:t>
            </a:r>
            <a:r>
              <a:rPr sz="1800" b="1" spc="10" dirty="0">
                <a:solidFill>
                  <a:srgbClr val="00AF50"/>
                </a:solidFill>
                <a:latin typeface="Cambria"/>
                <a:cs typeface="Cambria"/>
              </a:rPr>
              <a:t> </a:t>
            </a:r>
            <a:r>
              <a:rPr sz="1800" b="1" spc="-10" dirty="0">
                <a:solidFill>
                  <a:srgbClr val="00AF50"/>
                </a:solidFill>
                <a:latin typeface="Cambria"/>
                <a:cs typeface="Cambria"/>
              </a:rPr>
              <a:t>Это</a:t>
            </a:r>
            <a:r>
              <a:rPr sz="1800" b="1" spc="-35" dirty="0">
                <a:solidFill>
                  <a:srgbClr val="00AF50"/>
                </a:solidFill>
                <a:latin typeface="Cambria"/>
                <a:cs typeface="Cambria"/>
              </a:rPr>
              <a:t> </a:t>
            </a:r>
            <a:r>
              <a:rPr sz="1800" b="1" spc="-5" dirty="0">
                <a:solidFill>
                  <a:srgbClr val="00AF50"/>
                </a:solidFill>
                <a:latin typeface="Cambria"/>
                <a:cs typeface="Cambria"/>
              </a:rPr>
              <a:t>позволяет</a:t>
            </a:r>
            <a:r>
              <a:rPr sz="1800" b="1" spc="10" dirty="0">
                <a:solidFill>
                  <a:srgbClr val="00AF50"/>
                </a:solidFill>
                <a:latin typeface="Cambria"/>
                <a:cs typeface="Cambria"/>
              </a:rPr>
              <a:t> </a:t>
            </a:r>
            <a:r>
              <a:rPr sz="1800" b="1" spc="-10" dirty="0">
                <a:solidFill>
                  <a:srgbClr val="00AF50"/>
                </a:solidFill>
                <a:latin typeface="Cambria"/>
                <a:cs typeface="Cambria"/>
              </a:rPr>
              <a:t>воспитанникам </a:t>
            </a:r>
            <a:r>
              <a:rPr sz="1800" b="1" spc="-380" dirty="0">
                <a:solidFill>
                  <a:srgbClr val="00AF50"/>
                </a:solidFill>
                <a:latin typeface="Cambria"/>
                <a:cs typeface="Cambria"/>
              </a:rPr>
              <a:t> </a:t>
            </a:r>
            <a:r>
              <a:rPr sz="1800" b="1" spc="-10" dirty="0">
                <a:solidFill>
                  <a:srgbClr val="00AF50"/>
                </a:solidFill>
                <a:latin typeface="Cambria"/>
                <a:cs typeface="Cambria"/>
              </a:rPr>
              <a:t>заниматься</a:t>
            </a:r>
            <a:r>
              <a:rPr sz="1800" b="1" spc="30" dirty="0">
                <a:solidFill>
                  <a:srgbClr val="00AF50"/>
                </a:solidFill>
                <a:latin typeface="Cambria"/>
                <a:cs typeface="Cambria"/>
              </a:rPr>
              <a:t> </a:t>
            </a:r>
            <a:r>
              <a:rPr sz="1800" b="1" spc="-10" dirty="0">
                <a:solidFill>
                  <a:srgbClr val="00AF50"/>
                </a:solidFill>
                <a:latin typeface="Cambria"/>
                <a:cs typeface="Cambria"/>
              </a:rPr>
              <a:t>интересными</a:t>
            </a:r>
            <a:r>
              <a:rPr sz="1800" b="1" dirty="0">
                <a:solidFill>
                  <a:srgbClr val="00AF50"/>
                </a:solidFill>
                <a:latin typeface="Cambria"/>
                <a:cs typeface="Cambria"/>
              </a:rPr>
              <a:t> </a:t>
            </a:r>
            <a:r>
              <a:rPr sz="1800" b="1" spc="-5" dirty="0">
                <a:solidFill>
                  <a:srgbClr val="00AF50"/>
                </a:solidFill>
                <a:latin typeface="Cambria"/>
                <a:cs typeface="Cambria"/>
              </a:rPr>
              <a:t>им</a:t>
            </a:r>
            <a:r>
              <a:rPr sz="1800" b="1" spc="15" dirty="0">
                <a:solidFill>
                  <a:srgbClr val="00AF50"/>
                </a:solidFill>
                <a:latin typeface="Cambria"/>
                <a:cs typeface="Cambria"/>
              </a:rPr>
              <a:t> </a:t>
            </a:r>
            <a:r>
              <a:rPr sz="1800" b="1" spc="-5" dirty="0">
                <a:solidFill>
                  <a:srgbClr val="00AF50"/>
                </a:solidFill>
                <a:latin typeface="Cambria"/>
                <a:cs typeface="Cambria"/>
              </a:rPr>
              <a:t>делами;</a:t>
            </a:r>
            <a:endParaRPr sz="1800">
              <a:latin typeface="Cambria"/>
              <a:cs typeface="Cambria"/>
            </a:endParaRPr>
          </a:p>
        </p:txBody>
      </p:sp>
      <p:grpSp>
        <p:nvGrpSpPr>
          <p:cNvPr id="31" name="object 31"/>
          <p:cNvGrpSpPr/>
          <p:nvPr/>
        </p:nvGrpSpPr>
        <p:grpSpPr>
          <a:xfrm>
            <a:off x="4800600" y="5516879"/>
            <a:ext cx="7388859" cy="1324610"/>
            <a:chOff x="4800600" y="5516879"/>
            <a:chExt cx="7388859" cy="1324610"/>
          </a:xfrm>
        </p:grpSpPr>
        <p:pic>
          <p:nvPicPr>
            <p:cNvPr id="32" name="object 32"/>
            <p:cNvPicPr/>
            <p:nvPr/>
          </p:nvPicPr>
          <p:blipFill>
            <a:blip r:embed="rId27" cstate="print"/>
            <a:stretch>
              <a:fillRect/>
            </a:stretch>
          </p:blipFill>
          <p:spPr>
            <a:xfrm>
              <a:off x="7388351" y="5516879"/>
              <a:ext cx="2400046" cy="510336"/>
            </a:xfrm>
            <a:prstGeom prst="rect">
              <a:avLst/>
            </a:prstGeom>
          </p:spPr>
        </p:pic>
        <p:pic>
          <p:nvPicPr>
            <p:cNvPr id="33" name="object 33"/>
            <p:cNvPicPr/>
            <p:nvPr/>
          </p:nvPicPr>
          <p:blipFill>
            <a:blip r:embed="rId28" cstate="print"/>
            <a:stretch>
              <a:fillRect/>
            </a:stretch>
          </p:blipFill>
          <p:spPr>
            <a:xfrm>
              <a:off x="4962144" y="5760719"/>
              <a:ext cx="2186686" cy="458571"/>
            </a:xfrm>
            <a:prstGeom prst="rect">
              <a:avLst/>
            </a:prstGeom>
          </p:spPr>
        </p:pic>
        <p:pic>
          <p:nvPicPr>
            <p:cNvPr id="34" name="object 34"/>
            <p:cNvPicPr/>
            <p:nvPr/>
          </p:nvPicPr>
          <p:blipFill>
            <a:blip r:embed="rId29" cstate="print"/>
            <a:stretch>
              <a:fillRect/>
            </a:stretch>
          </p:blipFill>
          <p:spPr>
            <a:xfrm>
              <a:off x="6873239" y="5760719"/>
              <a:ext cx="342646" cy="458571"/>
            </a:xfrm>
            <a:prstGeom prst="rect">
              <a:avLst/>
            </a:prstGeom>
          </p:spPr>
        </p:pic>
        <p:pic>
          <p:nvPicPr>
            <p:cNvPr id="35" name="object 35"/>
            <p:cNvPicPr/>
            <p:nvPr/>
          </p:nvPicPr>
          <p:blipFill>
            <a:blip r:embed="rId30" cstate="print"/>
            <a:stretch>
              <a:fillRect/>
            </a:stretch>
          </p:blipFill>
          <p:spPr>
            <a:xfrm>
              <a:off x="6940295" y="5760719"/>
              <a:ext cx="1891029" cy="458571"/>
            </a:xfrm>
            <a:prstGeom prst="rect">
              <a:avLst/>
            </a:prstGeom>
          </p:spPr>
        </p:pic>
        <p:pic>
          <p:nvPicPr>
            <p:cNvPr id="36" name="object 36"/>
            <p:cNvPicPr/>
            <p:nvPr/>
          </p:nvPicPr>
          <p:blipFill>
            <a:blip r:embed="rId31" cstate="print"/>
            <a:stretch>
              <a:fillRect/>
            </a:stretch>
          </p:blipFill>
          <p:spPr>
            <a:xfrm>
              <a:off x="8555735" y="5760719"/>
              <a:ext cx="3491229" cy="458571"/>
            </a:xfrm>
            <a:prstGeom prst="rect">
              <a:avLst/>
            </a:prstGeom>
          </p:spPr>
        </p:pic>
        <p:pic>
          <p:nvPicPr>
            <p:cNvPr id="37" name="object 37"/>
            <p:cNvPicPr/>
            <p:nvPr/>
          </p:nvPicPr>
          <p:blipFill>
            <a:blip r:embed="rId32" cstate="print"/>
            <a:stretch>
              <a:fillRect/>
            </a:stretch>
          </p:blipFill>
          <p:spPr>
            <a:xfrm>
              <a:off x="5077968" y="5967983"/>
              <a:ext cx="1263205" cy="458571"/>
            </a:xfrm>
            <a:prstGeom prst="rect">
              <a:avLst/>
            </a:prstGeom>
          </p:spPr>
        </p:pic>
        <p:pic>
          <p:nvPicPr>
            <p:cNvPr id="38" name="object 38"/>
            <p:cNvPicPr/>
            <p:nvPr/>
          </p:nvPicPr>
          <p:blipFill>
            <a:blip r:embed="rId29" cstate="print"/>
            <a:stretch>
              <a:fillRect/>
            </a:stretch>
          </p:blipFill>
          <p:spPr>
            <a:xfrm>
              <a:off x="6065519" y="5967983"/>
              <a:ext cx="342646" cy="458571"/>
            </a:xfrm>
            <a:prstGeom prst="rect">
              <a:avLst/>
            </a:prstGeom>
          </p:spPr>
        </p:pic>
        <p:pic>
          <p:nvPicPr>
            <p:cNvPr id="39" name="object 39"/>
            <p:cNvPicPr/>
            <p:nvPr/>
          </p:nvPicPr>
          <p:blipFill>
            <a:blip r:embed="rId33" cstate="print"/>
            <a:stretch>
              <a:fillRect/>
            </a:stretch>
          </p:blipFill>
          <p:spPr>
            <a:xfrm>
              <a:off x="6132575" y="5967983"/>
              <a:ext cx="1080325" cy="458571"/>
            </a:xfrm>
            <a:prstGeom prst="rect">
              <a:avLst/>
            </a:prstGeom>
          </p:spPr>
        </p:pic>
        <p:pic>
          <p:nvPicPr>
            <p:cNvPr id="40" name="object 40"/>
            <p:cNvPicPr/>
            <p:nvPr/>
          </p:nvPicPr>
          <p:blipFill>
            <a:blip r:embed="rId34" cstate="print"/>
            <a:stretch>
              <a:fillRect/>
            </a:stretch>
          </p:blipFill>
          <p:spPr>
            <a:xfrm>
              <a:off x="6937248" y="5967983"/>
              <a:ext cx="870026" cy="458571"/>
            </a:xfrm>
            <a:prstGeom prst="rect">
              <a:avLst/>
            </a:prstGeom>
          </p:spPr>
        </p:pic>
        <p:pic>
          <p:nvPicPr>
            <p:cNvPr id="41" name="object 41"/>
            <p:cNvPicPr/>
            <p:nvPr/>
          </p:nvPicPr>
          <p:blipFill>
            <a:blip r:embed="rId35" cstate="print"/>
            <a:stretch>
              <a:fillRect/>
            </a:stretch>
          </p:blipFill>
          <p:spPr>
            <a:xfrm>
              <a:off x="7531607" y="5967983"/>
              <a:ext cx="1177861" cy="458571"/>
            </a:xfrm>
            <a:prstGeom prst="rect">
              <a:avLst/>
            </a:prstGeom>
          </p:spPr>
        </p:pic>
        <p:pic>
          <p:nvPicPr>
            <p:cNvPr id="42" name="object 42"/>
            <p:cNvPicPr/>
            <p:nvPr/>
          </p:nvPicPr>
          <p:blipFill>
            <a:blip r:embed="rId36" cstate="print"/>
            <a:stretch>
              <a:fillRect/>
            </a:stretch>
          </p:blipFill>
          <p:spPr>
            <a:xfrm>
              <a:off x="8433815" y="5967983"/>
              <a:ext cx="3497453" cy="458571"/>
            </a:xfrm>
            <a:prstGeom prst="rect">
              <a:avLst/>
            </a:prstGeom>
          </p:spPr>
        </p:pic>
        <p:pic>
          <p:nvPicPr>
            <p:cNvPr id="43" name="object 43"/>
            <p:cNvPicPr/>
            <p:nvPr/>
          </p:nvPicPr>
          <p:blipFill>
            <a:blip r:embed="rId37" cstate="print"/>
            <a:stretch>
              <a:fillRect/>
            </a:stretch>
          </p:blipFill>
          <p:spPr>
            <a:xfrm>
              <a:off x="4800600" y="6175247"/>
              <a:ext cx="7388352" cy="458571"/>
            </a:xfrm>
            <a:prstGeom prst="rect">
              <a:avLst/>
            </a:prstGeom>
          </p:spPr>
        </p:pic>
        <p:pic>
          <p:nvPicPr>
            <p:cNvPr id="44" name="object 44"/>
            <p:cNvPicPr/>
            <p:nvPr/>
          </p:nvPicPr>
          <p:blipFill>
            <a:blip r:embed="rId38" cstate="print"/>
            <a:stretch>
              <a:fillRect/>
            </a:stretch>
          </p:blipFill>
          <p:spPr>
            <a:xfrm>
              <a:off x="5666232" y="6382508"/>
              <a:ext cx="5637021" cy="458571"/>
            </a:xfrm>
            <a:prstGeom prst="rect">
              <a:avLst/>
            </a:prstGeom>
          </p:spPr>
        </p:pic>
      </p:grpSp>
      <p:sp>
        <p:nvSpPr>
          <p:cNvPr id="45" name="object 45"/>
          <p:cNvSpPr txBox="1"/>
          <p:nvPr/>
        </p:nvSpPr>
        <p:spPr>
          <a:xfrm>
            <a:off x="4919598" y="5576112"/>
            <a:ext cx="7117080" cy="11309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616200">
              <a:lnSpc>
                <a:spcPts val="2020"/>
              </a:lnSpc>
              <a:spcBef>
                <a:spcPts val="100"/>
              </a:spcBef>
            </a:pPr>
            <a:r>
              <a:rPr sz="1800" dirty="0">
                <a:solidFill>
                  <a:srgbClr val="92D050"/>
                </a:solidFill>
                <a:latin typeface="Cambria"/>
                <a:cs typeface="Cambria"/>
              </a:rPr>
              <a:t>2.3.2 </a:t>
            </a:r>
            <a:r>
              <a:rPr sz="1800" spc="-5" dirty="0">
                <a:solidFill>
                  <a:srgbClr val="92D050"/>
                </a:solidFill>
                <a:latin typeface="Cambria"/>
                <a:cs typeface="Cambria"/>
              </a:rPr>
              <a:t>Ситуация</a:t>
            </a:r>
            <a:r>
              <a:rPr sz="1800" spc="360" dirty="0">
                <a:solidFill>
                  <a:srgbClr val="92D050"/>
                </a:solidFill>
                <a:latin typeface="Cambria"/>
                <a:cs typeface="Cambria"/>
              </a:rPr>
              <a:t> </a:t>
            </a:r>
            <a:r>
              <a:rPr sz="1800" dirty="0">
                <a:solidFill>
                  <a:srgbClr val="92D050"/>
                </a:solidFill>
                <a:latin typeface="Cambria"/>
                <a:cs typeface="Cambria"/>
              </a:rPr>
              <a:t>3,4,5</a:t>
            </a:r>
            <a:endParaRPr sz="1800">
              <a:latin typeface="Cambria"/>
              <a:cs typeface="Cambria"/>
            </a:endParaRPr>
          </a:p>
          <a:p>
            <a:pPr marL="173990" marR="156210" algn="ctr">
              <a:lnSpc>
                <a:spcPts val="1630"/>
              </a:lnSpc>
              <a:spcBef>
                <a:spcPts val="160"/>
              </a:spcBef>
            </a:pPr>
            <a:r>
              <a:rPr sz="1600" spc="-5" dirty="0">
                <a:solidFill>
                  <a:srgbClr val="92D050"/>
                </a:solidFill>
                <a:latin typeface="Cambria"/>
                <a:cs typeface="Cambria"/>
              </a:rPr>
              <a:t>Центрыстроительно-конструкторский, </a:t>
            </a:r>
            <a:r>
              <a:rPr sz="1600" dirty="0">
                <a:solidFill>
                  <a:srgbClr val="92D050"/>
                </a:solidFill>
                <a:latin typeface="Cambria"/>
                <a:cs typeface="Cambria"/>
              </a:rPr>
              <a:t>театрализованной деятельности, </a:t>
            </a:r>
            <a:r>
              <a:rPr sz="1600" spc="-340" dirty="0">
                <a:solidFill>
                  <a:srgbClr val="92D050"/>
                </a:solidFill>
                <a:latin typeface="Cambria"/>
                <a:cs typeface="Cambria"/>
              </a:rPr>
              <a:t> </a:t>
            </a:r>
            <a:r>
              <a:rPr sz="1600" dirty="0">
                <a:solidFill>
                  <a:srgbClr val="92D050"/>
                </a:solidFill>
                <a:latin typeface="Cambria"/>
                <a:cs typeface="Cambria"/>
              </a:rPr>
              <a:t>спортивно-игровой</a:t>
            </a:r>
            <a:r>
              <a:rPr sz="1600" spc="-75" dirty="0">
                <a:solidFill>
                  <a:srgbClr val="92D050"/>
                </a:solidFill>
                <a:latin typeface="Cambria"/>
                <a:cs typeface="Cambria"/>
              </a:rPr>
              <a:t> </a:t>
            </a:r>
            <a:r>
              <a:rPr sz="1600" dirty="0">
                <a:solidFill>
                  <a:srgbClr val="92D050"/>
                </a:solidFill>
                <a:latin typeface="Cambria"/>
                <a:cs typeface="Cambria"/>
              </a:rPr>
              <a:t>центр</a:t>
            </a:r>
            <a:r>
              <a:rPr sz="1600" spc="-25" dirty="0">
                <a:solidFill>
                  <a:srgbClr val="92D050"/>
                </a:solidFill>
                <a:latin typeface="Cambria"/>
                <a:cs typeface="Cambria"/>
              </a:rPr>
              <a:t> </a:t>
            </a:r>
            <a:r>
              <a:rPr sz="1600" dirty="0">
                <a:solidFill>
                  <a:srgbClr val="92D050"/>
                </a:solidFill>
                <a:latin typeface="Cambria"/>
                <a:cs typeface="Cambria"/>
              </a:rPr>
              <a:t>,</a:t>
            </a:r>
            <a:r>
              <a:rPr sz="1600" spc="-15" dirty="0">
                <a:solidFill>
                  <a:srgbClr val="92D050"/>
                </a:solidFill>
                <a:latin typeface="Cambria"/>
                <a:cs typeface="Cambria"/>
              </a:rPr>
              <a:t> </a:t>
            </a:r>
            <a:r>
              <a:rPr sz="1600" spc="-25" dirty="0">
                <a:solidFill>
                  <a:srgbClr val="92D050"/>
                </a:solidFill>
                <a:latin typeface="Cambria"/>
                <a:cs typeface="Cambria"/>
              </a:rPr>
              <a:t>где</a:t>
            </a:r>
            <a:r>
              <a:rPr sz="1600" spc="-35" dirty="0">
                <a:solidFill>
                  <a:srgbClr val="92D050"/>
                </a:solidFill>
                <a:latin typeface="Cambria"/>
                <a:cs typeface="Cambria"/>
              </a:rPr>
              <a:t> </a:t>
            </a:r>
            <a:r>
              <a:rPr sz="1600" dirty="0">
                <a:solidFill>
                  <a:srgbClr val="92D050"/>
                </a:solidFill>
                <a:latin typeface="Cambria"/>
                <a:cs typeface="Cambria"/>
              </a:rPr>
              <a:t>дети</a:t>
            </a:r>
            <a:r>
              <a:rPr sz="1600" spc="-5" dirty="0">
                <a:solidFill>
                  <a:srgbClr val="92D050"/>
                </a:solidFill>
                <a:latin typeface="Cambria"/>
                <a:cs typeface="Cambria"/>
              </a:rPr>
              <a:t> </a:t>
            </a:r>
            <a:r>
              <a:rPr sz="1600" spc="5" dirty="0">
                <a:solidFill>
                  <a:srgbClr val="92D050"/>
                </a:solidFill>
                <a:latin typeface="Cambria"/>
                <a:cs typeface="Cambria"/>
              </a:rPr>
              <a:t>могут</a:t>
            </a:r>
            <a:r>
              <a:rPr sz="1600" spc="-50" dirty="0">
                <a:solidFill>
                  <a:srgbClr val="92D050"/>
                </a:solidFill>
                <a:latin typeface="Cambria"/>
                <a:cs typeface="Cambria"/>
              </a:rPr>
              <a:t> </a:t>
            </a:r>
            <a:r>
              <a:rPr sz="1600" spc="-5" dirty="0">
                <a:solidFill>
                  <a:srgbClr val="92D050"/>
                </a:solidFill>
                <a:latin typeface="Cambria"/>
                <a:cs typeface="Cambria"/>
              </a:rPr>
              <a:t>самостоятельно</a:t>
            </a:r>
            <a:r>
              <a:rPr sz="1600" spc="-60" dirty="0">
                <a:solidFill>
                  <a:srgbClr val="92D050"/>
                </a:solidFill>
                <a:latin typeface="Cambria"/>
                <a:cs typeface="Cambria"/>
              </a:rPr>
              <a:t> </a:t>
            </a:r>
            <a:r>
              <a:rPr sz="1600" dirty="0">
                <a:solidFill>
                  <a:srgbClr val="92D050"/>
                </a:solidFill>
                <a:latin typeface="Cambria"/>
                <a:cs typeface="Cambria"/>
              </a:rPr>
              <a:t>обустроить</a:t>
            </a:r>
            <a:endParaRPr sz="1600">
              <a:latin typeface="Cambria"/>
              <a:cs typeface="Cambria"/>
            </a:endParaRPr>
          </a:p>
          <a:p>
            <a:pPr algn="ctr">
              <a:lnSpc>
                <a:spcPts val="1485"/>
              </a:lnSpc>
            </a:pPr>
            <a:r>
              <a:rPr sz="1600" dirty="0">
                <a:solidFill>
                  <a:srgbClr val="92D050"/>
                </a:solidFill>
                <a:latin typeface="Cambria"/>
                <a:cs typeface="Cambria"/>
              </a:rPr>
              <a:t>пространство</a:t>
            </a:r>
            <a:r>
              <a:rPr sz="1600" spc="-85" dirty="0">
                <a:solidFill>
                  <a:srgbClr val="92D050"/>
                </a:solidFill>
                <a:latin typeface="Cambria"/>
                <a:cs typeface="Cambria"/>
              </a:rPr>
              <a:t> </a:t>
            </a:r>
            <a:r>
              <a:rPr sz="1600" spc="5" dirty="0">
                <a:solidFill>
                  <a:srgbClr val="92D050"/>
                </a:solidFill>
                <a:latin typeface="Cambria"/>
                <a:cs typeface="Cambria"/>
              </a:rPr>
              <a:t>по</a:t>
            </a:r>
            <a:r>
              <a:rPr sz="1600" spc="-5" dirty="0">
                <a:solidFill>
                  <a:srgbClr val="92D050"/>
                </a:solidFill>
                <a:latin typeface="Cambria"/>
                <a:cs typeface="Cambria"/>
              </a:rPr>
              <a:t> </a:t>
            </a:r>
            <a:r>
              <a:rPr sz="1600" spc="5" dirty="0">
                <a:solidFill>
                  <a:srgbClr val="92D050"/>
                </a:solidFill>
                <a:latin typeface="Cambria"/>
                <a:cs typeface="Cambria"/>
              </a:rPr>
              <a:t>своему</a:t>
            </a:r>
            <a:r>
              <a:rPr sz="1600" spc="300" dirty="0">
                <a:solidFill>
                  <a:srgbClr val="92D050"/>
                </a:solidFill>
                <a:latin typeface="Cambria"/>
                <a:cs typeface="Cambria"/>
              </a:rPr>
              <a:t> </a:t>
            </a:r>
            <a:r>
              <a:rPr sz="1600" spc="-5" dirty="0">
                <a:solidFill>
                  <a:srgbClr val="92D050"/>
                </a:solidFill>
                <a:latin typeface="Cambria"/>
                <a:cs typeface="Cambria"/>
              </a:rPr>
              <a:t>желанию,</a:t>
            </a:r>
            <a:r>
              <a:rPr sz="1600" spc="-35" dirty="0">
                <a:solidFill>
                  <a:srgbClr val="92D050"/>
                </a:solidFill>
                <a:latin typeface="Cambria"/>
                <a:cs typeface="Cambria"/>
              </a:rPr>
              <a:t> </a:t>
            </a:r>
            <a:r>
              <a:rPr sz="1600" dirty="0">
                <a:solidFill>
                  <a:srgbClr val="92D050"/>
                </a:solidFill>
                <a:latin typeface="Cambria"/>
                <a:cs typeface="Cambria"/>
              </a:rPr>
              <a:t>облюбовать,</a:t>
            </a:r>
            <a:r>
              <a:rPr sz="1600" spc="-40" dirty="0">
                <a:solidFill>
                  <a:srgbClr val="92D050"/>
                </a:solidFill>
                <a:latin typeface="Cambria"/>
                <a:cs typeface="Cambria"/>
              </a:rPr>
              <a:t> </a:t>
            </a:r>
            <a:r>
              <a:rPr sz="1600" spc="-10" dirty="0">
                <a:solidFill>
                  <a:srgbClr val="92D050"/>
                </a:solidFill>
                <a:latin typeface="Cambria"/>
                <a:cs typeface="Cambria"/>
              </a:rPr>
              <a:t>оборудовать</a:t>
            </a:r>
            <a:r>
              <a:rPr sz="1600" spc="-50" dirty="0">
                <a:solidFill>
                  <a:srgbClr val="92D050"/>
                </a:solidFill>
                <a:latin typeface="Cambria"/>
                <a:cs typeface="Cambria"/>
              </a:rPr>
              <a:t> </a:t>
            </a:r>
            <a:r>
              <a:rPr sz="1600" dirty="0">
                <a:solidFill>
                  <a:srgbClr val="92D050"/>
                </a:solidFill>
                <a:latin typeface="Cambria"/>
                <a:cs typeface="Cambria"/>
              </a:rPr>
              <a:t>или</a:t>
            </a:r>
            <a:r>
              <a:rPr sz="1600" spc="20" dirty="0">
                <a:solidFill>
                  <a:srgbClr val="92D050"/>
                </a:solidFill>
                <a:latin typeface="Cambria"/>
                <a:cs typeface="Cambria"/>
              </a:rPr>
              <a:t> </a:t>
            </a:r>
            <a:r>
              <a:rPr sz="1600" dirty="0">
                <a:solidFill>
                  <a:srgbClr val="92D050"/>
                </a:solidFill>
                <a:latin typeface="Cambria"/>
                <a:cs typeface="Cambria"/>
              </a:rPr>
              <a:t>обжить</a:t>
            </a:r>
            <a:r>
              <a:rPr sz="1600" spc="-50" dirty="0">
                <a:solidFill>
                  <a:srgbClr val="92D050"/>
                </a:solidFill>
                <a:latin typeface="Cambria"/>
                <a:cs typeface="Cambria"/>
              </a:rPr>
              <a:t> </a:t>
            </a:r>
            <a:r>
              <a:rPr sz="1600" spc="5" dirty="0">
                <a:solidFill>
                  <a:srgbClr val="92D050"/>
                </a:solidFill>
                <a:latin typeface="Cambria"/>
                <a:cs typeface="Cambria"/>
              </a:rPr>
              <a:t>его</a:t>
            </a:r>
            <a:endParaRPr sz="1600">
              <a:latin typeface="Cambria"/>
              <a:cs typeface="Cambria"/>
            </a:endParaRPr>
          </a:p>
          <a:p>
            <a:pPr algn="ctr">
              <a:lnSpc>
                <a:spcPts val="1775"/>
              </a:lnSpc>
            </a:pPr>
            <a:r>
              <a:rPr sz="1600" dirty="0">
                <a:solidFill>
                  <a:srgbClr val="92D050"/>
                </a:solidFill>
                <a:latin typeface="Cambria"/>
                <a:cs typeface="Cambria"/>
              </a:rPr>
              <a:t>по</a:t>
            </a:r>
            <a:r>
              <a:rPr sz="1600" spc="-5" dirty="0">
                <a:solidFill>
                  <a:srgbClr val="92D050"/>
                </a:solidFill>
                <a:latin typeface="Cambria"/>
                <a:cs typeface="Cambria"/>
              </a:rPr>
              <a:t> </a:t>
            </a:r>
            <a:r>
              <a:rPr sz="1600" spc="5" dirty="0">
                <a:solidFill>
                  <a:srgbClr val="92D050"/>
                </a:solidFill>
                <a:latin typeface="Cambria"/>
                <a:cs typeface="Cambria"/>
              </a:rPr>
              <a:t>своему</a:t>
            </a:r>
            <a:r>
              <a:rPr sz="1600" spc="-65" dirty="0">
                <a:solidFill>
                  <a:srgbClr val="92D050"/>
                </a:solidFill>
                <a:latin typeface="Cambria"/>
                <a:cs typeface="Cambria"/>
              </a:rPr>
              <a:t> </a:t>
            </a:r>
            <a:r>
              <a:rPr sz="1600" spc="-5" dirty="0">
                <a:solidFill>
                  <a:srgbClr val="92D050"/>
                </a:solidFill>
                <a:latin typeface="Cambria"/>
                <a:cs typeface="Cambria"/>
              </a:rPr>
              <a:t>усмотрению,</a:t>
            </a:r>
            <a:r>
              <a:rPr sz="1600" spc="-80" dirty="0">
                <a:solidFill>
                  <a:srgbClr val="92D050"/>
                </a:solidFill>
                <a:latin typeface="Cambria"/>
                <a:cs typeface="Cambria"/>
              </a:rPr>
              <a:t> </a:t>
            </a:r>
            <a:r>
              <a:rPr sz="1600" dirty="0">
                <a:solidFill>
                  <a:srgbClr val="92D050"/>
                </a:solidFill>
                <a:latin typeface="Cambria"/>
                <a:cs typeface="Cambria"/>
              </a:rPr>
              <a:t>построить</a:t>
            </a:r>
            <a:r>
              <a:rPr sz="1600" spc="-75" dirty="0">
                <a:solidFill>
                  <a:srgbClr val="92D050"/>
                </a:solidFill>
                <a:latin typeface="Cambria"/>
                <a:cs typeface="Cambria"/>
              </a:rPr>
              <a:t> </a:t>
            </a:r>
            <a:r>
              <a:rPr sz="1600" spc="5" dirty="0">
                <a:solidFill>
                  <a:srgbClr val="92D050"/>
                </a:solidFill>
                <a:latin typeface="Cambria"/>
                <a:cs typeface="Cambria"/>
              </a:rPr>
              <a:t>свой</a:t>
            </a:r>
            <a:r>
              <a:rPr sz="1600" spc="-30" dirty="0">
                <a:solidFill>
                  <a:srgbClr val="92D050"/>
                </a:solidFill>
                <a:latin typeface="Cambria"/>
                <a:cs typeface="Cambria"/>
              </a:rPr>
              <a:t> </a:t>
            </a:r>
            <a:r>
              <a:rPr sz="1600" spc="-5" dirty="0">
                <a:solidFill>
                  <a:srgbClr val="92D050"/>
                </a:solidFill>
                <a:latin typeface="Cambria"/>
                <a:cs typeface="Cambria"/>
              </a:rPr>
              <a:t>маленький</a:t>
            </a:r>
            <a:r>
              <a:rPr sz="1600" spc="-30" dirty="0">
                <a:solidFill>
                  <a:srgbClr val="92D050"/>
                </a:solidFill>
                <a:latin typeface="Cambria"/>
                <a:cs typeface="Cambria"/>
              </a:rPr>
              <a:t> </a:t>
            </a:r>
            <a:r>
              <a:rPr sz="1600" spc="5" dirty="0">
                <a:solidFill>
                  <a:srgbClr val="92D050"/>
                </a:solidFill>
                <a:latin typeface="Cambria"/>
                <a:cs typeface="Cambria"/>
              </a:rPr>
              <a:t>мирок.</a:t>
            </a:r>
            <a:endParaRPr sz="1600">
              <a:latin typeface="Cambria"/>
              <a:cs typeface="Cambria"/>
            </a:endParaRPr>
          </a:p>
        </p:txBody>
      </p:sp>
      <p:grpSp>
        <p:nvGrpSpPr>
          <p:cNvPr id="46" name="object 46"/>
          <p:cNvGrpSpPr/>
          <p:nvPr/>
        </p:nvGrpSpPr>
        <p:grpSpPr>
          <a:xfrm>
            <a:off x="0" y="5611367"/>
            <a:ext cx="4841875" cy="1116965"/>
            <a:chOff x="0" y="5611367"/>
            <a:chExt cx="4841875" cy="1116965"/>
          </a:xfrm>
        </p:grpSpPr>
        <p:pic>
          <p:nvPicPr>
            <p:cNvPr id="47" name="object 47"/>
            <p:cNvPicPr/>
            <p:nvPr/>
          </p:nvPicPr>
          <p:blipFill>
            <a:blip r:embed="rId39" cstate="print"/>
            <a:stretch>
              <a:fillRect/>
            </a:stretch>
          </p:blipFill>
          <p:spPr>
            <a:xfrm>
              <a:off x="1243583" y="5611367"/>
              <a:ext cx="2226310" cy="510336"/>
            </a:xfrm>
            <a:prstGeom prst="rect">
              <a:avLst/>
            </a:prstGeom>
          </p:spPr>
        </p:pic>
        <p:pic>
          <p:nvPicPr>
            <p:cNvPr id="48" name="object 48"/>
            <p:cNvPicPr/>
            <p:nvPr/>
          </p:nvPicPr>
          <p:blipFill>
            <a:blip r:embed="rId40" cstate="print"/>
            <a:stretch>
              <a:fillRect/>
            </a:stretch>
          </p:blipFill>
          <p:spPr>
            <a:xfrm>
              <a:off x="0" y="5855207"/>
              <a:ext cx="3966845" cy="458571"/>
            </a:xfrm>
            <a:prstGeom prst="rect">
              <a:avLst/>
            </a:prstGeom>
          </p:spPr>
        </p:pic>
        <p:pic>
          <p:nvPicPr>
            <p:cNvPr id="49" name="object 49"/>
            <p:cNvPicPr/>
            <p:nvPr/>
          </p:nvPicPr>
          <p:blipFill>
            <a:blip r:embed="rId41" cstate="print"/>
            <a:stretch>
              <a:fillRect/>
            </a:stretch>
          </p:blipFill>
          <p:spPr>
            <a:xfrm>
              <a:off x="3691128" y="5855207"/>
              <a:ext cx="342646" cy="458571"/>
            </a:xfrm>
            <a:prstGeom prst="rect">
              <a:avLst/>
            </a:prstGeom>
          </p:spPr>
        </p:pic>
        <p:pic>
          <p:nvPicPr>
            <p:cNvPr id="50" name="object 50"/>
            <p:cNvPicPr/>
            <p:nvPr/>
          </p:nvPicPr>
          <p:blipFill>
            <a:blip r:embed="rId42" cstate="print"/>
            <a:stretch>
              <a:fillRect/>
            </a:stretch>
          </p:blipFill>
          <p:spPr>
            <a:xfrm>
              <a:off x="3758184" y="5855207"/>
              <a:ext cx="1083360" cy="458571"/>
            </a:xfrm>
            <a:prstGeom prst="rect">
              <a:avLst/>
            </a:prstGeom>
          </p:spPr>
        </p:pic>
        <p:pic>
          <p:nvPicPr>
            <p:cNvPr id="51" name="object 51"/>
            <p:cNvPicPr/>
            <p:nvPr/>
          </p:nvPicPr>
          <p:blipFill>
            <a:blip r:embed="rId43" cstate="print"/>
            <a:stretch>
              <a:fillRect/>
            </a:stretch>
          </p:blipFill>
          <p:spPr>
            <a:xfrm>
              <a:off x="48767" y="6062471"/>
              <a:ext cx="2049652" cy="458571"/>
            </a:xfrm>
            <a:prstGeom prst="rect">
              <a:avLst/>
            </a:prstGeom>
          </p:spPr>
        </p:pic>
        <p:pic>
          <p:nvPicPr>
            <p:cNvPr id="52" name="object 52"/>
            <p:cNvPicPr/>
            <p:nvPr/>
          </p:nvPicPr>
          <p:blipFill>
            <a:blip r:embed="rId44" cstate="print"/>
            <a:stretch>
              <a:fillRect/>
            </a:stretch>
          </p:blipFill>
          <p:spPr>
            <a:xfrm>
              <a:off x="1822704" y="6062471"/>
              <a:ext cx="1833245" cy="458571"/>
            </a:xfrm>
            <a:prstGeom prst="rect">
              <a:avLst/>
            </a:prstGeom>
          </p:spPr>
        </p:pic>
        <p:pic>
          <p:nvPicPr>
            <p:cNvPr id="53" name="object 53"/>
            <p:cNvPicPr/>
            <p:nvPr/>
          </p:nvPicPr>
          <p:blipFill>
            <a:blip r:embed="rId45" cstate="print"/>
            <a:stretch>
              <a:fillRect/>
            </a:stretch>
          </p:blipFill>
          <p:spPr>
            <a:xfrm>
              <a:off x="3425952" y="6062471"/>
              <a:ext cx="1281429" cy="458571"/>
            </a:xfrm>
            <a:prstGeom prst="rect">
              <a:avLst/>
            </a:prstGeom>
          </p:spPr>
        </p:pic>
        <p:pic>
          <p:nvPicPr>
            <p:cNvPr id="54" name="object 54"/>
            <p:cNvPicPr/>
            <p:nvPr/>
          </p:nvPicPr>
          <p:blipFill>
            <a:blip r:embed="rId46" cstate="print"/>
            <a:stretch>
              <a:fillRect/>
            </a:stretch>
          </p:blipFill>
          <p:spPr>
            <a:xfrm>
              <a:off x="1106424" y="6269735"/>
              <a:ext cx="1278509" cy="458571"/>
            </a:xfrm>
            <a:prstGeom prst="rect">
              <a:avLst/>
            </a:prstGeom>
          </p:spPr>
        </p:pic>
        <p:pic>
          <p:nvPicPr>
            <p:cNvPr id="55" name="object 55"/>
            <p:cNvPicPr/>
            <p:nvPr/>
          </p:nvPicPr>
          <p:blipFill>
            <a:blip r:embed="rId47" cstate="print"/>
            <a:stretch>
              <a:fillRect/>
            </a:stretch>
          </p:blipFill>
          <p:spPr>
            <a:xfrm>
              <a:off x="2109216" y="6269735"/>
              <a:ext cx="1458341" cy="458571"/>
            </a:xfrm>
            <a:prstGeom prst="rect">
              <a:avLst/>
            </a:prstGeom>
          </p:spPr>
        </p:pic>
        <p:pic>
          <p:nvPicPr>
            <p:cNvPr id="56" name="object 56"/>
            <p:cNvPicPr/>
            <p:nvPr/>
          </p:nvPicPr>
          <p:blipFill>
            <a:blip r:embed="rId48" cstate="print"/>
            <a:stretch>
              <a:fillRect/>
            </a:stretch>
          </p:blipFill>
          <p:spPr>
            <a:xfrm>
              <a:off x="3291840" y="6269735"/>
              <a:ext cx="351802" cy="458571"/>
            </a:xfrm>
            <a:prstGeom prst="rect">
              <a:avLst/>
            </a:prstGeom>
          </p:spPr>
        </p:pic>
      </p:grpSp>
      <p:sp>
        <p:nvSpPr>
          <p:cNvPr id="57" name="object 57"/>
          <p:cNvSpPr txBox="1"/>
          <p:nvPr/>
        </p:nvSpPr>
        <p:spPr>
          <a:xfrm>
            <a:off x="28448" y="5670296"/>
            <a:ext cx="4645025" cy="92329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360170">
              <a:lnSpc>
                <a:spcPts val="2020"/>
              </a:lnSpc>
              <a:spcBef>
                <a:spcPts val="100"/>
              </a:spcBef>
            </a:pPr>
            <a:r>
              <a:rPr sz="1800" spc="-5" dirty="0">
                <a:solidFill>
                  <a:srgbClr val="92D050"/>
                </a:solidFill>
                <a:latin typeface="Cambria"/>
                <a:cs typeface="Cambria"/>
              </a:rPr>
              <a:t>2.3.1.</a:t>
            </a:r>
            <a:r>
              <a:rPr sz="1800" spc="5" dirty="0">
                <a:solidFill>
                  <a:srgbClr val="92D050"/>
                </a:solidFill>
                <a:latin typeface="Cambria"/>
                <a:cs typeface="Cambria"/>
              </a:rPr>
              <a:t> </a:t>
            </a:r>
            <a:r>
              <a:rPr sz="1800" spc="-10" dirty="0">
                <a:solidFill>
                  <a:srgbClr val="92D050"/>
                </a:solidFill>
                <a:latin typeface="Cambria"/>
                <a:cs typeface="Cambria"/>
              </a:rPr>
              <a:t>Ситуация</a:t>
            </a:r>
            <a:r>
              <a:rPr sz="1800" dirty="0">
                <a:solidFill>
                  <a:srgbClr val="92D050"/>
                </a:solidFill>
                <a:latin typeface="Cambria"/>
                <a:cs typeface="Cambria"/>
              </a:rPr>
              <a:t> </a:t>
            </a:r>
            <a:r>
              <a:rPr sz="1800" spc="-5" dirty="0">
                <a:solidFill>
                  <a:srgbClr val="92D050"/>
                </a:solidFill>
                <a:latin typeface="Cambria"/>
                <a:cs typeface="Cambria"/>
              </a:rPr>
              <a:t>1,2</a:t>
            </a:r>
            <a:endParaRPr sz="1800">
              <a:latin typeface="Cambria"/>
              <a:cs typeface="Cambria"/>
            </a:endParaRPr>
          </a:p>
          <a:p>
            <a:pPr marL="12700" marR="5080" algn="ctr">
              <a:lnSpc>
                <a:spcPct val="85100"/>
              </a:lnSpc>
              <a:spcBef>
                <a:spcPts val="145"/>
              </a:spcBef>
            </a:pPr>
            <a:r>
              <a:rPr sz="1600" spc="5" dirty="0">
                <a:solidFill>
                  <a:srgbClr val="92D050"/>
                </a:solidFill>
                <a:latin typeface="Cambria"/>
                <a:cs typeface="Cambria"/>
              </a:rPr>
              <a:t>Це</a:t>
            </a:r>
            <a:r>
              <a:rPr sz="1600" spc="-15" dirty="0">
                <a:solidFill>
                  <a:srgbClr val="92D050"/>
                </a:solidFill>
                <a:latin typeface="Cambria"/>
                <a:cs typeface="Cambria"/>
              </a:rPr>
              <a:t>н</a:t>
            </a:r>
            <a:r>
              <a:rPr sz="1600" spc="-10" dirty="0">
                <a:solidFill>
                  <a:srgbClr val="92D050"/>
                </a:solidFill>
                <a:latin typeface="Cambria"/>
                <a:cs typeface="Cambria"/>
              </a:rPr>
              <a:t>тр</a:t>
            </a:r>
            <a:r>
              <a:rPr sz="1600" spc="5" dirty="0">
                <a:solidFill>
                  <a:srgbClr val="92D050"/>
                </a:solidFill>
                <a:latin typeface="Cambria"/>
                <a:cs typeface="Cambria"/>
              </a:rPr>
              <a:t>ы</a:t>
            </a:r>
            <a:r>
              <a:rPr sz="1600" spc="-20" dirty="0">
                <a:solidFill>
                  <a:srgbClr val="92D050"/>
                </a:solidFill>
                <a:latin typeface="Cambria"/>
                <a:cs typeface="Cambria"/>
              </a:rPr>
              <a:t> </a:t>
            </a:r>
            <a:r>
              <a:rPr sz="1600" spc="-10" dirty="0">
                <a:solidFill>
                  <a:srgbClr val="92D050"/>
                </a:solidFill>
                <a:latin typeface="Cambria"/>
                <a:cs typeface="Cambria"/>
              </a:rPr>
              <a:t>д</a:t>
            </a:r>
            <a:r>
              <a:rPr sz="1600" spc="5" dirty="0">
                <a:solidFill>
                  <a:srgbClr val="92D050"/>
                </a:solidFill>
                <a:latin typeface="Cambria"/>
                <a:cs typeface="Cambria"/>
              </a:rPr>
              <a:t>о</a:t>
            </a:r>
            <a:r>
              <a:rPr sz="1600" spc="-10" dirty="0">
                <a:solidFill>
                  <a:srgbClr val="92D050"/>
                </a:solidFill>
                <a:latin typeface="Cambria"/>
                <a:cs typeface="Cambria"/>
              </a:rPr>
              <a:t>р</a:t>
            </a:r>
            <a:r>
              <a:rPr sz="1600" spc="-15" dirty="0">
                <a:solidFill>
                  <a:srgbClr val="92D050"/>
                </a:solidFill>
                <a:latin typeface="Cambria"/>
                <a:cs typeface="Cambria"/>
              </a:rPr>
              <a:t>о</a:t>
            </a:r>
            <a:r>
              <a:rPr sz="1600" spc="5" dirty="0">
                <a:solidFill>
                  <a:srgbClr val="92D050"/>
                </a:solidFill>
                <a:latin typeface="Cambria"/>
                <a:cs typeface="Cambria"/>
              </a:rPr>
              <a:t>ж</a:t>
            </a:r>
            <a:r>
              <a:rPr sz="1600" spc="-10" dirty="0">
                <a:solidFill>
                  <a:srgbClr val="92D050"/>
                </a:solidFill>
                <a:latin typeface="Cambria"/>
                <a:cs typeface="Cambria"/>
              </a:rPr>
              <a:t>н</a:t>
            </a:r>
            <a:r>
              <a:rPr sz="1600" spc="5" dirty="0">
                <a:solidFill>
                  <a:srgbClr val="92D050"/>
                </a:solidFill>
                <a:latin typeface="Cambria"/>
                <a:cs typeface="Cambria"/>
              </a:rPr>
              <a:t>о</a:t>
            </a:r>
            <a:r>
              <a:rPr sz="1600" dirty="0">
                <a:solidFill>
                  <a:srgbClr val="92D050"/>
                </a:solidFill>
                <a:latin typeface="Cambria"/>
                <a:cs typeface="Cambria"/>
              </a:rPr>
              <a:t>го</a:t>
            </a:r>
            <a:r>
              <a:rPr sz="1600" spc="-80" dirty="0">
                <a:solidFill>
                  <a:srgbClr val="92D050"/>
                </a:solidFill>
                <a:latin typeface="Cambria"/>
                <a:cs typeface="Cambria"/>
              </a:rPr>
              <a:t> </a:t>
            </a:r>
            <a:r>
              <a:rPr sz="1600" spc="-10" dirty="0">
                <a:solidFill>
                  <a:srgbClr val="92D050"/>
                </a:solidFill>
                <a:latin typeface="Cambria"/>
                <a:cs typeface="Cambria"/>
              </a:rPr>
              <a:t>д</a:t>
            </a:r>
            <a:r>
              <a:rPr sz="1600" dirty="0">
                <a:solidFill>
                  <a:srgbClr val="92D050"/>
                </a:solidFill>
                <a:latin typeface="Cambria"/>
                <a:cs typeface="Cambria"/>
              </a:rPr>
              <a:t>в</a:t>
            </a:r>
            <a:r>
              <a:rPr sz="1600" spc="5" dirty="0">
                <a:solidFill>
                  <a:srgbClr val="92D050"/>
                </a:solidFill>
                <a:latin typeface="Cambria"/>
                <a:cs typeface="Cambria"/>
              </a:rPr>
              <a:t>и</a:t>
            </a:r>
            <a:r>
              <a:rPr sz="1600" spc="-20" dirty="0">
                <a:solidFill>
                  <a:srgbClr val="92D050"/>
                </a:solidFill>
                <a:latin typeface="Cambria"/>
                <a:cs typeface="Cambria"/>
              </a:rPr>
              <a:t>ж</a:t>
            </a:r>
            <a:r>
              <a:rPr sz="1600" spc="5" dirty="0">
                <a:solidFill>
                  <a:srgbClr val="92D050"/>
                </a:solidFill>
                <a:latin typeface="Cambria"/>
                <a:cs typeface="Cambria"/>
              </a:rPr>
              <a:t>е</a:t>
            </a:r>
            <a:r>
              <a:rPr sz="1600" spc="-15" dirty="0">
                <a:solidFill>
                  <a:srgbClr val="92D050"/>
                </a:solidFill>
                <a:latin typeface="Cambria"/>
                <a:cs typeface="Cambria"/>
              </a:rPr>
              <a:t>н</a:t>
            </a:r>
            <a:r>
              <a:rPr sz="1600" spc="5" dirty="0">
                <a:solidFill>
                  <a:srgbClr val="92D050"/>
                </a:solidFill>
                <a:latin typeface="Cambria"/>
                <a:cs typeface="Cambria"/>
              </a:rPr>
              <a:t>и</a:t>
            </a:r>
            <a:r>
              <a:rPr sz="1600" dirty="0">
                <a:solidFill>
                  <a:srgbClr val="92D050"/>
                </a:solidFill>
                <a:latin typeface="Cambria"/>
                <a:cs typeface="Cambria"/>
              </a:rPr>
              <a:t>я</a:t>
            </a:r>
            <a:r>
              <a:rPr sz="1600" spc="-35" dirty="0">
                <a:solidFill>
                  <a:srgbClr val="92D050"/>
                </a:solidFill>
                <a:latin typeface="Cambria"/>
                <a:cs typeface="Cambria"/>
              </a:rPr>
              <a:t> </a:t>
            </a:r>
            <a:r>
              <a:rPr sz="1600" dirty="0">
                <a:solidFill>
                  <a:srgbClr val="92D050"/>
                </a:solidFill>
                <a:latin typeface="Cambria"/>
                <a:cs typeface="Cambria"/>
              </a:rPr>
              <a:t>и</a:t>
            </a:r>
            <a:r>
              <a:rPr sz="1600" spc="-10" dirty="0">
                <a:solidFill>
                  <a:srgbClr val="92D050"/>
                </a:solidFill>
                <a:latin typeface="Cambria"/>
                <a:cs typeface="Cambria"/>
              </a:rPr>
              <a:t> </a:t>
            </a:r>
            <a:r>
              <a:rPr sz="1600" spc="5" dirty="0">
                <a:solidFill>
                  <a:srgbClr val="92D050"/>
                </a:solidFill>
                <a:latin typeface="Cambria"/>
                <a:cs typeface="Cambria"/>
              </a:rPr>
              <a:t>с</a:t>
            </a:r>
            <a:r>
              <a:rPr sz="1600" spc="-30" dirty="0">
                <a:solidFill>
                  <a:srgbClr val="92D050"/>
                </a:solidFill>
                <a:latin typeface="Cambria"/>
                <a:cs typeface="Cambria"/>
              </a:rPr>
              <a:t>ю</a:t>
            </a:r>
            <a:r>
              <a:rPr sz="1600" spc="-20" dirty="0">
                <a:solidFill>
                  <a:srgbClr val="92D050"/>
                </a:solidFill>
                <a:latin typeface="Cambria"/>
                <a:cs typeface="Cambria"/>
              </a:rPr>
              <a:t>ж</a:t>
            </a:r>
            <a:r>
              <a:rPr sz="1600" spc="5" dirty="0">
                <a:solidFill>
                  <a:srgbClr val="92D050"/>
                </a:solidFill>
                <a:latin typeface="Cambria"/>
                <a:cs typeface="Cambria"/>
              </a:rPr>
              <a:t>е</a:t>
            </a:r>
            <a:r>
              <a:rPr sz="1600" spc="-10" dirty="0">
                <a:solidFill>
                  <a:srgbClr val="92D050"/>
                </a:solidFill>
                <a:latin typeface="Cambria"/>
                <a:cs typeface="Cambria"/>
              </a:rPr>
              <a:t>т</a:t>
            </a:r>
            <a:r>
              <a:rPr sz="1600" spc="-15" dirty="0">
                <a:solidFill>
                  <a:srgbClr val="92D050"/>
                </a:solidFill>
                <a:latin typeface="Cambria"/>
                <a:cs typeface="Cambria"/>
              </a:rPr>
              <a:t>н</a:t>
            </a:r>
            <a:r>
              <a:rPr sz="1600" spc="40" dirty="0">
                <a:solidFill>
                  <a:srgbClr val="92D050"/>
                </a:solidFill>
                <a:latin typeface="Cambria"/>
                <a:cs typeface="Cambria"/>
              </a:rPr>
              <a:t>о</a:t>
            </a:r>
            <a:r>
              <a:rPr sz="1600" spc="-10" dirty="0">
                <a:solidFill>
                  <a:srgbClr val="92D050"/>
                </a:solidFill>
                <a:latin typeface="Cambria"/>
                <a:cs typeface="Cambria"/>
              </a:rPr>
              <a:t>-р</a:t>
            </a:r>
            <a:r>
              <a:rPr sz="1600" spc="5" dirty="0">
                <a:solidFill>
                  <a:srgbClr val="92D050"/>
                </a:solidFill>
                <a:latin typeface="Cambria"/>
                <a:cs typeface="Cambria"/>
              </a:rPr>
              <a:t>о</a:t>
            </a:r>
            <a:r>
              <a:rPr sz="1600" spc="-15" dirty="0">
                <a:solidFill>
                  <a:srgbClr val="92D050"/>
                </a:solidFill>
                <a:latin typeface="Cambria"/>
                <a:cs typeface="Cambria"/>
              </a:rPr>
              <a:t>л</a:t>
            </a:r>
            <a:r>
              <a:rPr sz="1600" spc="5" dirty="0">
                <a:solidFill>
                  <a:srgbClr val="92D050"/>
                </a:solidFill>
                <a:latin typeface="Cambria"/>
                <a:cs typeface="Cambria"/>
              </a:rPr>
              <a:t>е</a:t>
            </a:r>
            <a:r>
              <a:rPr sz="1600" dirty="0">
                <a:solidFill>
                  <a:srgbClr val="92D050"/>
                </a:solidFill>
                <a:latin typeface="Cambria"/>
                <a:cs typeface="Cambria"/>
              </a:rPr>
              <a:t>в</a:t>
            </a:r>
            <a:r>
              <a:rPr sz="1600" spc="5" dirty="0">
                <a:solidFill>
                  <a:srgbClr val="92D050"/>
                </a:solidFill>
                <a:latin typeface="Cambria"/>
                <a:cs typeface="Cambria"/>
              </a:rPr>
              <a:t>о</a:t>
            </a:r>
            <a:r>
              <a:rPr sz="1600" dirty="0">
                <a:solidFill>
                  <a:srgbClr val="92D050"/>
                </a:solidFill>
                <a:latin typeface="Cambria"/>
                <a:cs typeface="Cambria"/>
              </a:rPr>
              <a:t>й  игры . </a:t>
            </a:r>
            <a:r>
              <a:rPr sz="1600" spc="-5" dirty="0">
                <a:solidFill>
                  <a:srgbClr val="92D050"/>
                </a:solidFill>
                <a:latin typeface="Cambria"/>
                <a:cs typeface="Cambria"/>
              </a:rPr>
              <a:t>Содержание </a:t>
            </a:r>
            <a:r>
              <a:rPr sz="1600" spc="5" dirty="0">
                <a:solidFill>
                  <a:srgbClr val="92D050"/>
                </a:solidFill>
                <a:latin typeface="Cambria"/>
                <a:cs typeface="Cambria"/>
              </a:rPr>
              <a:t>игрового </a:t>
            </a:r>
            <a:r>
              <a:rPr sz="1600" dirty="0">
                <a:solidFill>
                  <a:srgbClr val="92D050"/>
                </a:solidFill>
                <a:latin typeface="Cambria"/>
                <a:cs typeface="Cambria"/>
              </a:rPr>
              <a:t>уголка</a:t>
            </a:r>
            <a:r>
              <a:rPr sz="1600" spc="5" dirty="0">
                <a:solidFill>
                  <a:srgbClr val="92D050"/>
                </a:solidFill>
                <a:latin typeface="Cambria"/>
                <a:cs typeface="Cambria"/>
              </a:rPr>
              <a:t> </a:t>
            </a:r>
            <a:r>
              <a:rPr sz="1600" dirty="0">
                <a:solidFill>
                  <a:srgbClr val="92D050"/>
                </a:solidFill>
                <a:latin typeface="Cambria"/>
                <a:cs typeface="Cambria"/>
              </a:rPr>
              <a:t>мобильно, </a:t>
            </a:r>
            <a:r>
              <a:rPr sz="1600" spc="5" dirty="0">
                <a:solidFill>
                  <a:srgbClr val="92D050"/>
                </a:solidFill>
                <a:latin typeface="Cambria"/>
                <a:cs typeface="Cambria"/>
              </a:rPr>
              <a:t> </a:t>
            </a:r>
            <a:r>
              <a:rPr sz="1600" spc="-10" dirty="0">
                <a:solidFill>
                  <a:srgbClr val="92D050"/>
                </a:solidFill>
                <a:latin typeface="Cambria"/>
                <a:cs typeface="Cambria"/>
              </a:rPr>
              <a:t>регулярно</a:t>
            </a:r>
            <a:r>
              <a:rPr sz="1600" spc="-30" dirty="0">
                <a:solidFill>
                  <a:srgbClr val="92D050"/>
                </a:solidFill>
                <a:latin typeface="Cambria"/>
                <a:cs typeface="Cambria"/>
              </a:rPr>
              <a:t> </a:t>
            </a:r>
            <a:r>
              <a:rPr sz="1600" dirty="0">
                <a:solidFill>
                  <a:srgbClr val="92D050"/>
                </a:solidFill>
                <a:latin typeface="Cambria"/>
                <a:cs typeface="Cambria"/>
              </a:rPr>
              <a:t>обновляется.</a:t>
            </a:r>
            <a:endParaRPr sz="1600">
              <a:latin typeface="Cambria"/>
              <a:cs typeface="Cambria"/>
            </a:endParaRPr>
          </a:p>
        </p:txBody>
      </p:sp>
      <p:pic>
        <p:nvPicPr>
          <p:cNvPr id="58" name="object 58"/>
          <p:cNvPicPr/>
          <p:nvPr/>
        </p:nvPicPr>
        <p:blipFill>
          <a:blip r:embed="rId49" cstate="print"/>
          <a:srcRect r="48805"/>
          <a:stretch>
            <a:fillRect/>
          </a:stretch>
        </p:blipFill>
        <p:spPr>
          <a:xfrm>
            <a:off x="457200" y="533400"/>
            <a:ext cx="2819400" cy="1752600"/>
          </a:xfrm>
          <a:prstGeom prst="rect">
            <a:avLst/>
          </a:prstGeom>
        </p:spPr>
      </p:pic>
      <p:grpSp>
        <p:nvGrpSpPr>
          <p:cNvPr id="59" name="object 59"/>
          <p:cNvGrpSpPr/>
          <p:nvPr/>
        </p:nvGrpSpPr>
        <p:grpSpPr>
          <a:xfrm>
            <a:off x="457200" y="548640"/>
            <a:ext cx="11399519" cy="5010912"/>
            <a:chOff x="457200" y="548640"/>
            <a:chExt cx="11399519" cy="5010912"/>
          </a:xfrm>
        </p:grpSpPr>
        <p:pic>
          <p:nvPicPr>
            <p:cNvPr id="60" name="object 60"/>
            <p:cNvPicPr/>
            <p:nvPr/>
          </p:nvPicPr>
          <p:blipFill>
            <a:blip r:embed="rId50" cstate="print"/>
            <a:stretch>
              <a:fillRect/>
            </a:stretch>
          </p:blipFill>
          <p:spPr>
            <a:xfrm>
              <a:off x="8680703" y="548640"/>
              <a:ext cx="3176016" cy="2161031"/>
            </a:xfrm>
            <a:prstGeom prst="rect">
              <a:avLst/>
            </a:prstGeom>
          </p:spPr>
        </p:pic>
        <p:pic>
          <p:nvPicPr>
            <p:cNvPr id="61" name="object 61"/>
            <p:cNvPicPr/>
            <p:nvPr/>
          </p:nvPicPr>
          <p:blipFill>
            <a:blip r:embed="rId51" cstate="print"/>
            <a:srcRect l="31421"/>
            <a:stretch>
              <a:fillRect/>
            </a:stretch>
          </p:blipFill>
          <p:spPr>
            <a:xfrm>
              <a:off x="457200" y="3276600"/>
              <a:ext cx="2895600" cy="1920239"/>
            </a:xfrm>
            <a:prstGeom prst="rect">
              <a:avLst/>
            </a:prstGeom>
          </p:spPr>
        </p:pic>
        <p:pic>
          <p:nvPicPr>
            <p:cNvPr id="62" name="object 62"/>
            <p:cNvPicPr/>
            <p:nvPr/>
          </p:nvPicPr>
          <p:blipFill>
            <a:blip r:embed="rId52" cstate="print"/>
            <a:stretch>
              <a:fillRect/>
            </a:stretch>
          </p:blipFill>
          <p:spPr>
            <a:xfrm>
              <a:off x="4416552" y="3017519"/>
              <a:ext cx="3675888" cy="2377440"/>
            </a:xfrm>
            <a:prstGeom prst="rect">
              <a:avLst/>
            </a:prstGeom>
          </p:spPr>
        </p:pic>
        <p:pic>
          <p:nvPicPr>
            <p:cNvPr id="63" name="object 63"/>
            <p:cNvPicPr/>
            <p:nvPr/>
          </p:nvPicPr>
          <p:blipFill>
            <a:blip r:embed="rId53" cstate="print"/>
            <a:stretch>
              <a:fillRect/>
            </a:stretch>
          </p:blipFill>
          <p:spPr>
            <a:xfrm>
              <a:off x="9046463" y="2895600"/>
              <a:ext cx="2212848" cy="2663952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88798" y="6191808"/>
            <a:ext cx="3818254" cy="53530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algn="ctr">
              <a:lnSpc>
                <a:spcPts val="2005"/>
              </a:lnSpc>
              <a:spcBef>
                <a:spcPts val="100"/>
              </a:spcBef>
            </a:pPr>
            <a:r>
              <a:rPr sz="1800" dirty="0">
                <a:solidFill>
                  <a:srgbClr val="FF9933"/>
                </a:solidFill>
                <a:latin typeface="Cambria"/>
                <a:cs typeface="Cambria"/>
              </a:rPr>
              <a:t>4.1. </a:t>
            </a:r>
            <a:r>
              <a:rPr sz="1800" spc="-5" dirty="0">
                <a:solidFill>
                  <a:srgbClr val="FF9933"/>
                </a:solidFill>
                <a:latin typeface="Cambria"/>
                <a:cs typeface="Cambria"/>
              </a:rPr>
              <a:t>Среда</a:t>
            </a:r>
            <a:r>
              <a:rPr sz="1800" spc="-30" dirty="0">
                <a:solidFill>
                  <a:srgbClr val="FF9933"/>
                </a:solidFill>
                <a:latin typeface="Cambria"/>
                <a:cs typeface="Cambria"/>
              </a:rPr>
              <a:t> </a:t>
            </a:r>
            <a:r>
              <a:rPr sz="1800" spc="10" dirty="0">
                <a:solidFill>
                  <a:srgbClr val="FF9933"/>
                </a:solidFill>
                <a:latin typeface="Cambria"/>
                <a:cs typeface="Cambria"/>
              </a:rPr>
              <a:t>для</a:t>
            </a:r>
            <a:r>
              <a:rPr sz="1800" spc="-10" dirty="0">
                <a:solidFill>
                  <a:srgbClr val="FF9933"/>
                </a:solidFill>
                <a:latin typeface="Cambria"/>
                <a:cs typeface="Cambria"/>
              </a:rPr>
              <a:t> </a:t>
            </a:r>
            <a:r>
              <a:rPr sz="1800" spc="-5" dirty="0">
                <a:solidFill>
                  <a:srgbClr val="FF9933"/>
                </a:solidFill>
                <a:latin typeface="Cambria"/>
                <a:cs typeface="Cambria"/>
              </a:rPr>
              <a:t>диалога</a:t>
            </a:r>
            <a:r>
              <a:rPr sz="1800" spc="-30" dirty="0">
                <a:solidFill>
                  <a:srgbClr val="FF9933"/>
                </a:solidFill>
                <a:latin typeface="Cambria"/>
                <a:cs typeface="Cambria"/>
              </a:rPr>
              <a:t> </a:t>
            </a:r>
            <a:r>
              <a:rPr sz="1800" dirty="0">
                <a:solidFill>
                  <a:srgbClr val="FF9933"/>
                </a:solidFill>
                <a:latin typeface="Cambria"/>
                <a:cs typeface="Cambria"/>
              </a:rPr>
              <a:t>с</a:t>
            </a:r>
            <a:r>
              <a:rPr sz="1800" spc="-20" dirty="0">
                <a:solidFill>
                  <a:srgbClr val="FF9933"/>
                </a:solidFill>
                <a:latin typeface="Cambria"/>
                <a:cs typeface="Cambria"/>
              </a:rPr>
              <a:t> </a:t>
            </a:r>
            <a:r>
              <a:rPr sz="1800" spc="-10" dirty="0">
                <a:solidFill>
                  <a:srgbClr val="FF9933"/>
                </a:solidFill>
                <a:latin typeface="Cambria"/>
                <a:cs typeface="Cambria"/>
              </a:rPr>
              <a:t>родителями</a:t>
            </a:r>
            <a:endParaRPr sz="1800">
              <a:latin typeface="Cambria"/>
              <a:cs typeface="Cambria"/>
            </a:endParaRPr>
          </a:p>
          <a:p>
            <a:pPr marL="53975" algn="ctr">
              <a:lnSpc>
                <a:spcPts val="2005"/>
              </a:lnSpc>
            </a:pPr>
            <a:r>
              <a:rPr sz="1800" dirty="0">
                <a:solidFill>
                  <a:srgbClr val="FF9933"/>
                </a:solidFill>
                <a:latin typeface="Cambria"/>
                <a:cs typeface="Cambria"/>
              </a:rPr>
              <a:t>(</a:t>
            </a:r>
            <a:r>
              <a:rPr sz="1800" spc="-25" dirty="0">
                <a:solidFill>
                  <a:srgbClr val="FF9933"/>
                </a:solidFill>
                <a:latin typeface="Cambria"/>
                <a:cs typeface="Cambria"/>
              </a:rPr>
              <a:t> </a:t>
            </a:r>
            <a:r>
              <a:rPr sz="1800" spc="-5" dirty="0">
                <a:solidFill>
                  <a:srgbClr val="FF9933"/>
                </a:solidFill>
                <a:latin typeface="Cambria"/>
                <a:cs typeface="Cambria"/>
              </a:rPr>
              <a:t>информационный</a:t>
            </a:r>
            <a:r>
              <a:rPr sz="1800" dirty="0">
                <a:solidFill>
                  <a:srgbClr val="FF9933"/>
                </a:solidFill>
                <a:latin typeface="Cambria"/>
                <a:cs typeface="Cambria"/>
              </a:rPr>
              <a:t> </a:t>
            </a:r>
            <a:r>
              <a:rPr sz="1800" spc="-5" dirty="0">
                <a:solidFill>
                  <a:srgbClr val="FF9933"/>
                </a:solidFill>
                <a:latin typeface="Cambria"/>
                <a:cs typeface="Cambria"/>
              </a:rPr>
              <a:t>центр)</a:t>
            </a:r>
            <a:endParaRPr sz="1800">
              <a:latin typeface="Cambria"/>
              <a:cs typeface="Cambria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8229345" y="6209791"/>
            <a:ext cx="3819525" cy="54737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algn="ctr">
              <a:lnSpc>
                <a:spcPts val="2055"/>
              </a:lnSpc>
              <a:spcBef>
                <a:spcPts val="100"/>
              </a:spcBef>
            </a:pPr>
            <a:r>
              <a:rPr sz="1800" dirty="0">
                <a:solidFill>
                  <a:srgbClr val="FF9933"/>
                </a:solidFill>
                <a:latin typeface="Cambria"/>
                <a:cs typeface="Cambria"/>
              </a:rPr>
              <a:t>4.3.</a:t>
            </a:r>
            <a:r>
              <a:rPr sz="1800" spc="5" dirty="0">
                <a:solidFill>
                  <a:srgbClr val="FF9933"/>
                </a:solidFill>
                <a:latin typeface="Cambria"/>
                <a:cs typeface="Cambria"/>
              </a:rPr>
              <a:t> </a:t>
            </a:r>
            <a:r>
              <a:rPr sz="1800" spc="-5" dirty="0">
                <a:solidFill>
                  <a:srgbClr val="FF9933"/>
                </a:solidFill>
                <a:latin typeface="Cambria"/>
                <a:cs typeface="Cambria"/>
              </a:rPr>
              <a:t>Среда</a:t>
            </a:r>
            <a:r>
              <a:rPr sz="1800" spc="-30" dirty="0">
                <a:solidFill>
                  <a:srgbClr val="FF9933"/>
                </a:solidFill>
                <a:latin typeface="Cambria"/>
                <a:cs typeface="Cambria"/>
              </a:rPr>
              <a:t> </a:t>
            </a:r>
            <a:r>
              <a:rPr sz="1800" spc="10" dirty="0">
                <a:solidFill>
                  <a:srgbClr val="FF9933"/>
                </a:solidFill>
                <a:latin typeface="Cambria"/>
                <a:cs typeface="Cambria"/>
              </a:rPr>
              <a:t>для</a:t>
            </a:r>
            <a:r>
              <a:rPr sz="1800" spc="-10" dirty="0">
                <a:solidFill>
                  <a:srgbClr val="FF9933"/>
                </a:solidFill>
                <a:latin typeface="Cambria"/>
                <a:cs typeface="Cambria"/>
              </a:rPr>
              <a:t> </a:t>
            </a:r>
            <a:r>
              <a:rPr sz="1800" spc="-5" dirty="0">
                <a:solidFill>
                  <a:srgbClr val="FF9933"/>
                </a:solidFill>
                <a:latin typeface="Cambria"/>
                <a:cs typeface="Cambria"/>
              </a:rPr>
              <a:t>диалога</a:t>
            </a:r>
            <a:r>
              <a:rPr sz="1800" spc="-30" dirty="0">
                <a:solidFill>
                  <a:srgbClr val="FF9933"/>
                </a:solidFill>
                <a:latin typeface="Cambria"/>
                <a:cs typeface="Cambria"/>
              </a:rPr>
              <a:t> </a:t>
            </a:r>
            <a:r>
              <a:rPr sz="1800" dirty="0">
                <a:solidFill>
                  <a:srgbClr val="FF9933"/>
                </a:solidFill>
                <a:latin typeface="Cambria"/>
                <a:cs typeface="Cambria"/>
              </a:rPr>
              <a:t>с</a:t>
            </a:r>
            <a:r>
              <a:rPr sz="1800" spc="-20" dirty="0">
                <a:solidFill>
                  <a:srgbClr val="FF9933"/>
                </a:solidFill>
                <a:latin typeface="Cambria"/>
                <a:cs typeface="Cambria"/>
              </a:rPr>
              <a:t> </a:t>
            </a:r>
            <a:r>
              <a:rPr sz="1800" spc="-10" dirty="0">
                <a:solidFill>
                  <a:srgbClr val="FF9933"/>
                </a:solidFill>
                <a:latin typeface="Cambria"/>
                <a:cs typeface="Cambria"/>
              </a:rPr>
              <a:t>родителями</a:t>
            </a:r>
            <a:endParaRPr sz="1800">
              <a:latin typeface="Cambria"/>
              <a:cs typeface="Cambria"/>
            </a:endParaRPr>
          </a:p>
          <a:p>
            <a:pPr marL="55244" algn="ctr">
              <a:lnSpc>
                <a:spcPts val="2055"/>
              </a:lnSpc>
            </a:pPr>
            <a:r>
              <a:rPr sz="1800" dirty="0">
                <a:solidFill>
                  <a:srgbClr val="FF9933"/>
                </a:solidFill>
                <a:latin typeface="Cambria"/>
                <a:cs typeface="Cambria"/>
              </a:rPr>
              <a:t>(практический</a:t>
            </a:r>
            <a:r>
              <a:rPr sz="1800" spc="-85" dirty="0">
                <a:solidFill>
                  <a:srgbClr val="FF9933"/>
                </a:solidFill>
                <a:latin typeface="Cambria"/>
                <a:cs typeface="Cambria"/>
              </a:rPr>
              <a:t> </a:t>
            </a:r>
            <a:r>
              <a:rPr sz="1800" spc="-5" dirty="0">
                <a:solidFill>
                  <a:srgbClr val="FF9933"/>
                </a:solidFill>
                <a:latin typeface="Cambria"/>
                <a:cs typeface="Cambria"/>
              </a:rPr>
              <a:t>центр</a:t>
            </a:r>
            <a:r>
              <a:rPr sz="1800" spc="15" dirty="0">
                <a:solidFill>
                  <a:srgbClr val="FF9933"/>
                </a:solidFill>
                <a:latin typeface="Cambria"/>
                <a:cs typeface="Cambria"/>
              </a:rPr>
              <a:t> </a:t>
            </a:r>
            <a:r>
              <a:rPr sz="1800" dirty="0">
                <a:solidFill>
                  <a:srgbClr val="FF9933"/>
                </a:solidFill>
                <a:latin typeface="Cambria"/>
                <a:cs typeface="Cambria"/>
              </a:rPr>
              <a:t>)</a:t>
            </a:r>
            <a:endParaRPr sz="1800">
              <a:latin typeface="Cambria"/>
              <a:cs typeface="Cambria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4237482" y="6228384"/>
            <a:ext cx="3819525" cy="5746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00"/>
              </a:spcBef>
            </a:pPr>
            <a:r>
              <a:rPr sz="1800" dirty="0">
                <a:solidFill>
                  <a:srgbClr val="FF9933"/>
                </a:solidFill>
                <a:latin typeface="Cambria"/>
                <a:cs typeface="Cambria"/>
              </a:rPr>
              <a:t>4.2. </a:t>
            </a:r>
            <a:r>
              <a:rPr sz="1800" spc="-5" dirty="0">
                <a:solidFill>
                  <a:srgbClr val="FF9933"/>
                </a:solidFill>
                <a:latin typeface="Cambria"/>
                <a:cs typeface="Cambria"/>
              </a:rPr>
              <a:t>Среда</a:t>
            </a:r>
            <a:r>
              <a:rPr sz="1800" spc="-30" dirty="0">
                <a:solidFill>
                  <a:srgbClr val="FF9933"/>
                </a:solidFill>
                <a:latin typeface="Cambria"/>
                <a:cs typeface="Cambria"/>
              </a:rPr>
              <a:t> </a:t>
            </a:r>
            <a:r>
              <a:rPr sz="1800" spc="10" dirty="0">
                <a:solidFill>
                  <a:srgbClr val="FF9933"/>
                </a:solidFill>
                <a:latin typeface="Cambria"/>
                <a:cs typeface="Cambria"/>
              </a:rPr>
              <a:t>для</a:t>
            </a:r>
            <a:r>
              <a:rPr sz="1800" spc="-5" dirty="0">
                <a:solidFill>
                  <a:srgbClr val="FF9933"/>
                </a:solidFill>
                <a:latin typeface="Cambria"/>
                <a:cs typeface="Cambria"/>
              </a:rPr>
              <a:t> диалога</a:t>
            </a:r>
            <a:r>
              <a:rPr sz="1800" spc="-30" dirty="0">
                <a:solidFill>
                  <a:srgbClr val="FF9933"/>
                </a:solidFill>
                <a:latin typeface="Cambria"/>
                <a:cs typeface="Cambria"/>
              </a:rPr>
              <a:t> </a:t>
            </a:r>
            <a:r>
              <a:rPr sz="1800" dirty="0">
                <a:solidFill>
                  <a:srgbClr val="FF9933"/>
                </a:solidFill>
                <a:latin typeface="Cambria"/>
                <a:cs typeface="Cambria"/>
              </a:rPr>
              <a:t>с</a:t>
            </a:r>
            <a:r>
              <a:rPr sz="1800" spc="-15" dirty="0">
                <a:solidFill>
                  <a:srgbClr val="FF9933"/>
                </a:solidFill>
                <a:latin typeface="Cambria"/>
                <a:cs typeface="Cambria"/>
              </a:rPr>
              <a:t> </a:t>
            </a:r>
            <a:r>
              <a:rPr sz="1800" spc="-10" dirty="0">
                <a:solidFill>
                  <a:srgbClr val="FF9933"/>
                </a:solidFill>
                <a:latin typeface="Cambria"/>
                <a:cs typeface="Cambria"/>
              </a:rPr>
              <a:t>родителями</a:t>
            </a:r>
            <a:endParaRPr sz="1800">
              <a:latin typeface="Cambria"/>
              <a:cs typeface="Cambria"/>
            </a:endParaRPr>
          </a:p>
          <a:p>
            <a:pPr marL="53340" algn="ctr">
              <a:lnSpc>
                <a:spcPct val="100000"/>
              </a:lnSpc>
              <a:spcBef>
                <a:spcPts val="5"/>
              </a:spcBef>
            </a:pPr>
            <a:r>
              <a:rPr sz="1800" spc="-10" dirty="0">
                <a:solidFill>
                  <a:srgbClr val="FF9933"/>
                </a:solidFill>
                <a:latin typeface="Cambria"/>
                <a:cs typeface="Cambria"/>
              </a:rPr>
              <a:t>(консультационный</a:t>
            </a:r>
            <a:r>
              <a:rPr sz="1800" spc="340" dirty="0">
                <a:solidFill>
                  <a:srgbClr val="FF9933"/>
                </a:solidFill>
                <a:latin typeface="Cambria"/>
                <a:cs typeface="Cambria"/>
              </a:rPr>
              <a:t> </a:t>
            </a:r>
            <a:r>
              <a:rPr sz="1800" spc="-5" dirty="0">
                <a:solidFill>
                  <a:srgbClr val="FF9933"/>
                </a:solidFill>
                <a:latin typeface="Cambria"/>
                <a:cs typeface="Cambria"/>
              </a:rPr>
              <a:t>центр)</a:t>
            </a:r>
            <a:endParaRPr sz="1800">
              <a:latin typeface="Cambria"/>
              <a:cs typeface="Cambria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823366" y="67436"/>
            <a:ext cx="10861675" cy="14681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905760" algn="just">
              <a:lnSpc>
                <a:spcPts val="1989"/>
              </a:lnSpc>
              <a:spcBef>
                <a:spcPts val="100"/>
              </a:spcBef>
            </a:pPr>
            <a:r>
              <a:rPr sz="1800" b="1" spc="-10" dirty="0">
                <a:solidFill>
                  <a:srgbClr val="FF9933"/>
                </a:solidFill>
                <a:latin typeface="Cambria"/>
                <a:cs typeface="Cambria"/>
              </a:rPr>
              <a:t>4.</a:t>
            </a:r>
            <a:r>
              <a:rPr sz="1800" b="1" spc="-5" dirty="0">
                <a:solidFill>
                  <a:srgbClr val="FF9933"/>
                </a:solidFill>
                <a:latin typeface="Cambria"/>
                <a:cs typeface="Cambria"/>
              </a:rPr>
              <a:t> </a:t>
            </a:r>
            <a:r>
              <a:rPr sz="1800" b="1" spc="-10" dirty="0">
                <a:solidFill>
                  <a:srgbClr val="FF9933"/>
                </a:solidFill>
                <a:latin typeface="Times New Roman"/>
                <a:cs typeface="Times New Roman"/>
              </a:rPr>
              <a:t>Организация</a:t>
            </a:r>
            <a:r>
              <a:rPr sz="1800" b="1" spc="55" dirty="0">
                <a:solidFill>
                  <a:srgbClr val="FF9933"/>
                </a:solidFill>
                <a:latin typeface="Times New Roman"/>
                <a:cs typeface="Times New Roman"/>
              </a:rPr>
              <a:t> </a:t>
            </a:r>
            <a:r>
              <a:rPr sz="1800" b="1" spc="-15" dirty="0">
                <a:solidFill>
                  <a:srgbClr val="FF9933"/>
                </a:solidFill>
                <a:latin typeface="Times New Roman"/>
                <a:cs typeface="Times New Roman"/>
              </a:rPr>
              <a:t>среды</a:t>
            </a:r>
            <a:r>
              <a:rPr sz="1800" b="1" spc="30" dirty="0">
                <a:solidFill>
                  <a:srgbClr val="FF9933"/>
                </a:solidFill>
                <a:latin typeface="Times New Roman"/>
                <a:cs typeface="Times New Roman"/>
              </a:rPr>
              <a:t> </a:t>
            </a:r>
            <a:r>
              <a:rPr sz="1800" b="1" dirty="0">
                <a:solidFill>
                  <a:srgbClr val="FF9933"/>
                </a:solidFill>
                <a:latin typeface="Times New Roman"/>
                <a:cs typeface="Times New Roman"/>
              </a:rPr>
              <a:t>для</a:t>
            </a:r>
            <a:r>
              <a:rPr sz="1800" b="1" spc="5" dirty="0">
                <a:solidFill>
                  <a:srgbClr val="FF9933"/>
                </a:solidFill>
                <a:latin typeface="Times New Roman"/>
                <a:cs typeface="Times New Roman"/>
              </a:rPr>
              <a:t> </a:t>
            </a:r>
            <a:r>
              <a:rPr sz="1800" b="1" spc="-5" dirty="0">
                <a:solidFill>
                  <a:srgbClr val="FF9933"/>
                </a:solidFill>
                <a:latin typeface="Times New Roman"/>
                <a:cs typeface="Times New Roman"/>
              </a:rPr>
              <a:t>диалога</a:t>
            </a:r>
            <a:r>
              <a:rPr sz="1800" b="1" spc="10" dirty="0">
                <a:solidFill>
                  <a:srgbClr val="FF9933"/>
                </a:solidFill>
                <a:latin typeface="Times New Roman"/>
                <a:cs typeface="Times New Roman"/>
              </a:rPr>
              <a:t> </a:t>
            </a:r>
            <a:r>
              <a:rPr sz="1800" b="1" dirty="0">
                <a:solidFill>
                  <a:srgbClr val="FF9933"/>
                </a:solidFill>
                <a:latin typeface="Times New Roman"/>
                <a:cs typeface="Times New Roman"/>
              </a:rPr>
              <a:t>с</a:t>
            </a:r>
            <a:r>
              <a:rPr sz="1800" b="1" spc="-10" dirty="0">
                <a:solidFill>
                  <a:srgbClr val="FF9933"/>
                </a:solidFill>
                <a:latin typeface="Times New Roman"/>
                <a:cs typeface="Times New Roman"/>
              </a:rPr>
              <a:t> </a:t>
            </a:r>
            <a:r>
              <a:rPr sz="1800" b="1" spc="-15" dirty="0">
                <a:solidFill>
                  <a:srgbClr val="FF9933"/>
                </a:solidFill>
                <a:latin typeface="Times New Roman"/>
                <a:cs typeface="Times New Roman"/>
              </a:rPr>
              <a:t>родителями</a:t>
            </a:r>
            <a:endParaRPr sz="1800">
              <a:latin typeface="Times New Roman"/>
              <a:cs typeface="Times New Roman"/>
            </a:endParaRPr>
          </a:p>
          <a:p>
            <a:pPr marL="12700" marR="5080" algn="just">
              <a:lnSpc>
                <a:spcPct val="85300"/>
              </a:lnSpc>
              <a:spcBef>
                <a:spcPts val="150"/>
              </a:spcBef>
            </a:pPr>
            <a:r>
              <a:rPr sz="1800" b="1" spc="-5" dirty="0">
                <a:solidFill>
                  <a:srgbClr val="FF9933"/>
                </a:solidFill>
                <a:latin typeface="Times New Roman"/>
                <a:cs typeface="Times New Roman"/>
              </a:rPr>
              <a:t>оформлена </a:t>
            </a:r>
            <a:r>
              <a:rPr sz="1800" b="1" spc="-10" dirty="0">
                <a:solidFill>
                  <a:srgbClr val="FF9933"/>
                </a:solidFill>
                <a:latin typeface="Times New Roman"/>
                <a:cs typeface="Times New Roman"/>
              </a:rPr>
              <a:t>красочно,</a:t>
            </a:r>
            <a:r>
              <a:rPr sz="1800" b="1" spc="-5" dirty="0">
                <a:solidFill>
                  <a:srgbClr val="FF9933"/>
                </a:solidFill>
                <a:latin typeface="Times New Roman"/>
                <a:cs typeface="Times New Roman"/>
              </a:rPr>
              <a:t> </a:t>
            </a:r>
            <a:r>
              <a:rPr sz="1800" b="1" spc="-10" dirty="0">
                <a:solidFill>
                  <a:srgbClr val="FF9933"/>
                </a:solidFill>
                <a:latin typeface="Times New Roman"/>
                <a:cs typeface="Times New Roman"/>
              </a:rPr>
              <a:t>содержит</a:t>
            </a:r>
            <a:r>
              <a:rPr sz="1800" b="1" spc="-5" dirty="0">
                <a:solidFill>
                  <a:srgbClr val="FF9933"/>
                </a:solidFill>
                <a:latin typeface="Times New Roman"/>
                <a:cs typeface="Times New Roman"/>
              </a:rPr>
              <a:t> </a:t>
            </a:r>
            <a:r>
              <a:rPr sz="1800" b="1" spc="-15" dirty="0">
                <a:solidFill>
                  <a:srgbClr val="FF9933"/>
                </a:solidFill>
                <a:latin typeface="Times New Roman"/>
                <a:cs typeface="Times New Roman"/>
              </a:rPr>
              <a:t>необходимую,</a:t>
            </a:r>
            <a:r>
              <a:rPr sz="1800" b="1" spc="-10" dirty="0">
                <a:solidFill>
                  <a:srgbClr val="FF9933"/>
                </a:solidFill>
                <a:latin typeface="Times New Roman"/>
                <a:cs typeface="Times New Roman"/>
              </a:rPr>
              <a:t> </a:t>
            </a:r>
            <a:r>
              <a:rPr sz="1800" b="1" dirty="0">
                <a:solidFill>
                  <a:srgbClr val="FF9933"/>
                </a:solidFill>
                <a:latin typeface="Times New Roman"/>
                <a:cs typeface="Times New Roman"/>
              </a:rPr>
              <a:t>для </a:t>
            </a:r>
            <a:r>
              <a:rPr sz="1800" b="1" spc="-15" dirty="0">
                <a:solidFill>
                  <a:srgbClr val="FF9933"/>
                </a:solidFill>
                <a:latin typeface="Times New Roman"/>
                <a:cs typeface="Times New Roman"/>
              </a:rPr>
              <a:t>родителей</a:t>
            </a:r>
            <a:r>
              <a:rPr sz="1800" b="1" spc="-10" dirty="0">
                <a:solidFill>
                  <a:srgbClr val="FF9933"/>
                </a:solidFill>
                <a:latin typeface="Times New Roman"/>
                <a:cs typeface="Times New Roman"/>
              </a:rPr>
              <a:t> информацию,</a:t>
            </a:r>
            <a:r>
              <a:rPr sz="1800" b="1" spc="-5" dirty="0">
                <a:solidFill>
                  <a:srgbClr val="FF9933"/>
                </a:solidFill>
                <a:latin typeface="Times New Roman"/>
                <a:cs typeface="Times New Roman"/>
              </a:rPr>
              <a:t> </a:t>
            </a:r>
            <a:r>
              <a:rPr sz="1800" b="1" spc="-15" dirty="0">
                <a:solidFill>
                  <a:srgbClr val="FF9933"/>
                </a:solidFill>
                <a:latin typeface="Times New Roman"/>
                <a:cs typeface="Times New Roman"/>
              </a:rPr>
              <a:t>которая</a:t>
            </a:r>
            <a:r>
              <a:rPr sz="1800" b="1" spc="-10" dirty="0">
                <a:solidFill>
                  <a:srgbClr val="FF9933"/>
                </a:solidFill>
                <a:latin typeface="Times New Roman"/>
                <a:cs typeface="Times New Roman"/>
              </a:rPr>
              <a:t> систематически </a:t>
            </a:r>
            <a:r>
              <a:rPr sz="1800" b="1" spc="-5" dirty="0">
                <a:solidFill>
                  <a:srgbClr val="FF9933"/>
                </a:solidFill>
                <a:latin typeface="Times New Roman"/>
                <a:cs typeface="Times New Roman"/>
              </a:rPr>
              <a:t> </a:t>
            </a:r>
            <a:r>
              <a:rPr sz="1800" b="1" spc="-10" dirty="0">
                <a:solidFill>
                  <a:srgbClr val="FF9933"/>
                </a:solidFill>
                <a:latin typeface="Times New Roman"/>
                <a:cs typeface="Times New Roman"/>
              </a:rPr>
              <a:t>обновляется.</a:t>
            </a:r>
            <a:r>
              <a:rPr sz="1800" b="1" spc="-5" dirty="0">
                <a:solidFill>
                  <a:srgbClr val="FF9933"/>
                </a:solidFill>
                <a:latin typeface="Times New Roman"/>
                <a:cs typeface="Times New Roman"/>
              </a:rPr>
              <a:t> </a:t>
            </a:r>
            <a:r>
              <a:rPr sz="1800" b="1" spc="-20" dirty="0">
                <a:solidFill>
                  <a:srgbClr val="FF9933"/>
                </a:solidFill>
                <a:latin typeface="Times New Roman"/>
                <a:cs typeface="Times New Roman"/>
              </a:rPr>
              <a:t>Так,</a:t>
            </a:r>
            <a:r>
              <a:rPr sz="1800" b="1" spc="-15" dirty="0">
                <a:solidFill>
                  <a:srgbClr val="FF9933"/>
                </a:solidFill>
                <a:latin typeface="Times New Roman"/>
                <a:cs typeface="Times New Roman"/>
              </a:rPr>
              <a:t> </a:t>
            </a:r>
            <a:r>
              <a:rPr sz="1800" b="1" spc="-5" dirty="0">
                <a:solidFill>
                  <a:srgbClr val="FF9933"/>
                </a:solidFill>
                <a:latin typeface="Times New Roman"/>
                <a:cs typeface="Times New Roman"/>
              </a:rPr>
              <a:t>на </a:t>
            </a:r>
            <a:r>
              <a:rPr sz="1800" b="1" dirty="0">
                <a:solidFill>
                  <a:srgbClr val="FF9933"/>
                </a:solidFill>
                <a:latin typeface="Times New Roman"/>
                <a:cs typeface="Times New Roman"/>
              </a:rPr>
              <a:t>стендах</a:t>
            </a:r>
            <a:r>
              <a:rPr sz="1800" b="1" spc="5" dirty="0">
                <a:solidFill>
                  <a:srgbClr val="FF9933"/>
                </a:solidFill>
                <a:latin typeface="Times New Roman"/>
                <a:cs typeface="Times New Roman"/>
              </a:rPr>
              <a:t> </a:t>
            </a:r>
            <a:r>
              <a:rPr sz="1800" b="1" dirty="0">
                <a:solidFill>
                  <a:srgbClr val="FF9933"/>
                </a:solidFill>
                <a:latin typeface="Times New Roman"/>
                <a:cs typeface="Times New Roman"/>
              </a:rPr>
              <a:t>с </a:t>
            </a:r>
            <a:r>
              <a:rPr sz="1800" b="1" spc="-5" dirty="0">
                <a:solidFill>
                  <a:srgbClr val="FF9933"/>
                </a:solidFill>
                <a:latin typeface="Times New Roman"/>
                <a:cs typeface="Times New Roman"/>
              </a:rPr>
              <a:t>детскими</a:t>
            </a:r>
            <a:r>
              <a:rPr sz="1800" b="1" dirty="0">
                <a:solidFill>
                  <a:srgbClr val="FF9933"/>
                </a:solidFill>
                <a:latin typeface="Times New Roman"/>
                <a:cs typeface="Times New Roman"/>
              </a:rPr>
              <a:t> </a:t>
            </a:r>
            <a:r>
              <a:rPr sz="1800" b="1" spc="-10" dirty="0">
                <a:solidFill>
                  <a:srgbClr val="FF9933"/>
                </a:solidFill>
                <a:latin typeface="Times New Roman"/>
                <a:cs typeface="Times New Roman"/>
              </a:rPr>
              <a:t>работами,</a:t>
            </a:r>
            <a:r>
              <a:rPr sz="1800" b="1" spc="-5" dirty="0">
                <a:solidFill>
                  <a:srgbClr val="FF9933"/>
                </a:solidFill>
                <a:latin typeface="Times New Roman"/>
                <a:cs typeface="Times New Roman"/>
              </a:rPr>
              <a:t> </a:t>
            </a:r>
            <a:r>
              <a:rPr sz="1800" b="1" spc="-10" dirty="0">
                <a:solidFill>
                  <a:srgbClr val="FF9933"/>
                </a:solidFill>
                <a:latin typeface="Times New Roman"/>
                <a:cs typeface="Times New Roman"/>
              </a:rPr>
              <a:t>родители</a:t>
            </a:r>
            <a:r>
              <a:rPr sz="1800" b="1" spc="-5" dirty="0">
                <a:solidFill>
                  <a:srgbClr val="FF9933"/>
                </a:solidFill>
                <a:latin typeface="Times New Roman"/>
                <a:cs typeface="Times New Roman"/>
              </a:rPr>
              <a:t> могут увидеть</a:t>
            </a:r>
            <a:r>
              <a:rPr sz="1800" b="1" dirty="0">
                <a:solidFill>
                  <a:srgbClr val="FF9933"/>
                </a:solidFill>
                <a:latin typeface="Times New Roman"/>
                <a:cs typeface="Times New Roman"/>
              </a:rPr>
              <a:t> и </a:t>
            </a:r>
            <a:r>
              <a:rPr sz="1800" b="1" spc="-10" dirty="0">
                <a:solidFill>
                  <a:srgbClr val="FF9933"/>
                </a:solidFill>
                <a:latin typeface="Times New Roman"/>
                <a:cs typeface="Times New Roman"/>
              </a:rPr>
              <a:t>оценить</a:t>
            </a:r>
            <a:r>
              <a:rPr sz="1800" b="1" spc="-5" dirty="0">
                <a:solidFill>
                  <a:srgbClr val="FF9933"/>
                </a:solidFill>
                <a:latin typeface="Times New Roman"/>
                <a:cs typeface="Times New Roman"/>
              </a:rPr>
              <a:t> </a:t>
            </a:r>
            <a:r>
              <a:rPr sz="1800" b="1" spc="-10" dirty="0">
                <a:solidFill>
                  <a:srgbClr val="FF9933"/>
                </a:solidFill>
                <a:latin typeface="Times New Roman"/>
                <a:cs typeface="Times New Roman"/>
              </a:rPr>
              <a:t>творческую </a:t>
            </a:r>
            <a:r>
              <a:rPr sz="1800" b="1" spc="-5" dirty="0">
                <a:solidFill>
                  <a:srgbClr val="FF9933"/>
                </a:solidFill>
                <a:latin typeface="Times New Roman"/>
                <a:cs typeface="Times New Roman"/>
              </a:rPr>
              <a:t> деятельность детей.</a:t>
            </a:r>
            <a:r>
              <a:rPr sz="1800" b="1" dirty="0">
                <a:solidFill>
                  <a:srgbClr val="FF9933"/>
                </a:solidFill>
                <a:latin typeface="Times New Roman"/>
                <a:cs typeface="Times New Roman"/>
              </a:rPr>
              <a:t> </a:t>
            </a:r>
            <a:r>
              <a:rPr sz="1800" b="1" spc="-10" dirty="0">
                <a:solidFill>
                  <a:srgbClr val="FF9933"/>
                </a:solidFill>
                <a:latin typeface="Times New Roman"/>
                <a:cs typeface="Times New Roman"/>
              </a:rPr>
              <a:t>Используются </a:t>
            </a:r>
            <a:r>
              <a:rPr sz="1800" b="1" spc="-5" dirty="0">
                <a:solidFill>
                  <a:srgbClr val="FF9933"/>
                </a:solidFill>
                <a:latin typeface="Times New Roman"/>
                <a:cs typeface="Times New Roman"/>
              </a:rPr>
              <a:t>разные </a:t>
            </a:r>
            <a:r>
              <a:rPr sz="1800" b="1" spc="-10" dirty="0">
                <a:solidFill>
                  <a:srgbClr val="FF9933"/>
                </a:solidFill>
                <a:latin typeface="Times New Roman"/>
                <a:cs typeface="Times New Roman"/>
              </a:rPr>
              <a:t>формы </a:t>
            </a:r>
            <a:r>
              <a:rPr sz="1800" b="1" spc="-15" dirty="0">
                <a:solidFill>
                  <a:srgbClr val="FF9933"/>
                </a:solidFill>
                <a:latin typeface="Times New Roman"/>
                <a:cs typeface="Times New Roman"/>
              </a:rPr>
              <a:t>сотрудничества </a:t>
            </a:r>
            <a:r>
              <a:rPr sz="1800" b="1" dirty="0">
                <a:solidFill>
                  <a:srgbClr val="FF9933"/>
                </a:solidFill>
                <a:latin typeface="Times New Roman"/>
                <a:cs typeface="Times New Roman"/>
              </a:rPr>
              <a:t>с </a:t>
            </a:r>
            <a:r>
              <a:rPr sz="1800" b="1" spc="-10" dirty="0">
                <a:solidFill>
                  <a:srgbClr val="FF9933"/>
                </a:solidFill>
                <a:latin typeface="Times New Roman"/>
                <a:cs typeface="Times New Roman"/>
              </a:rPr>
              <a:t>родителями, позволяющие </a:t>
            </a:r>
            <a:r>
              <a:rPr sz="1800" b="1" spc="-20" dirty="0">
                <a:solidFill>
                  <a:srgbClr val="FF9933"/>
                </a:solidFill>
                <a:latin typeface="Times New Roman"/>
                <a:cs typeface="Times New Roman"/>
              </a:rPr>
              <a:t>вовлечь </a:t>
            </a:r>
            <a:r>
              <a:rPr sz="1800" b="1" spc="-15" dirty="0">
                <a:solidFill>
                  <a:srgbClr val="FF9933"/>
                </a:solidFill>
                <a:latin typeface="Times New Roman"/>
                <a:cs typeface="Times New Roman"/>
              </a:rPr>
              <a:t> </a:t>
            </a:r>
            <a:r>
              <a:rPr sz="1800" b="1" spc="-5" dirty="0">
                <a:solidFill>
                  <a:srgbClr val="FF9933"/>
                </a:solidFill>
                <a:latin typeface="Times New Roman"/>
                <a:cs typeface="Times New Roman"/>
              </a:rPr>
              <a:t>их</a:t>
            </a:r>
            <a:r>
              <a:rPr sz="1800" b="1" dirty="0">
                <a:solidFill>
                  <a:srgbClr val="FF9933"/>
                </a:solidFill>
                <a:latin typeface="Times New Roman"/>
                <a:cs typeface="Times New Roman"/>
              </a:rPr>
              <a:t> в</a:t>
            </a:r>
            <a:r>
              <a:rPr sz="1800" b="1" spc="5" dirty="0">
                <a:solidFill>
                  <a:srgbClr val="FF9933"/>
                </a:solidFill>
                <a:latin typeface="Times New Roman"/>
                <a:cs typeface="Times New Roman"/>
              </a:rPr>
              <a:t> </a:t>
            </a:r>
            <a:r>
              <a:rPr sz="1800" b="1" spc="-5" dirty="0">
                <a:solidFill>
                  <a:srgbClr val="FF9933"/>
                </a:solidFill>
                <a:latin typeface="Times New Roman"/>
                <a:cs typeface="Times New Roman"/>
              </a:rPr>
              <a:t>процесс</a:t>
            </a:r>
            <a:r>
              <a:rPr sz="1800" b="1" dirty="0">
                <a:solidFill>
                  <a:srgbClr val="FF9933"/>
                </a:solidFill>
                <a:latin typeface="Times New Roman"/>
                <a:cs typeface="Times New Roman"/>
              </a:rPr>
              <a:t> </a:t>
            </a:r>
            <a:r>
              <a:rPr sz="1800" b="1" spc="-15" dirty="0">
                <a:solidFill>
                  <a:srgbClr val="FF9933"/>
                </a:solidFill>
                <a:latin typeface="Times New Roman"/>
                <a:cs typeface="Times New Roman"/>
              </a:rPr>
              <a:t>обучения,</a:t>
            </a:r>
            <a:r>
              <a:rPr sz="1800" b="1" spc="-10" dirty="0">
                <a:solidFill>
                  <a:srgbClr val="FF9933"/>
                </a:solidFill>
                <a:latin typeface="Times New Roman"/>
                <a:cs typeface="Times New Roman"/>
              </a:rPr>
              <a:t> </a:t>
            </a:r>
            <a:r>
              <a:rPr sz="1800" b="1" spc="-5" dirty="0">
                <a:solidFill>
                  <a:srgbClr val="FF9933"/>
                </a:solidFill>
                <a:latin typeface="Times New Roman"/>
                <a:cs typeface="Times New Roman"/>
              </a:rPr>
              <a:t>развития</a:t>
            </a:r>
            <a:r>
              <a:rPr sz="1800" b="1" dirty="0">
                <a:solidFill>
                  <a:srgbClr val="FF9933"/>
                </a:solidFill>
                <a:latin typeface="Times New Roman"/>
                <a:cs typeface="Times New Roman"/>
              </a:rPr>
              <a:t> и</a:t>
            </a:r>
            <a:r>
              <a:rPr sz="1800" b="1" spc="5" dirty="0">
                <a:solidFill>
                  <a:srgbClr val="FF9933"/>
                </a:solidFill>
                <a:latin typeface="Times New Roman"/>
                <a:cs typeface="Times New Roman"/>
              </a:rPr>
              <a:t> </a:t>
            </a:r>
            <a:r>
              <a:rPr sz="1800" b="1" spc="-5" dirty="0">
                <a:solidFill>
                  <a:srgbClr val="FF9933"/>
                </a:solidFill>
                <a:latin typeface="Times New Roman"/>
                <a:cs typeface="Times New Roman"/>
              </a:rPr>
              <a:t>познания</a:t>
            </a:r>
            <a:r>
              <a:rPr sz="1800" b="1" dirty="0">
                <a:solidFill>
                  <a:srgbClr val="FF9933"/>
                </a:solidFill>
                <a:latin typeface="Times New Roman"/>
                <a:cs typeface="Times New Roman"/>
              </a:rPr>
              <a:t> </a:t>
            </a:r>
            <a:r>
              <a:rPr sz="1800" b="1" spc="-10" dirty="0">
                <a:solidFill>
                  <a:srgbClr val="FF9933"/>
                </a:solidFill>
                <a:latin typeface="Times New Roman"/>
                <a:cs typeface="Times New Roman"/>
              </a:rPr>
              <a:t>собственного</a:t>
            </a:r>
            <a:r>
              <a:rPr sz="1800" b="1" spc="-5" dirty="0">
                <a:solidFill>
                  <a:srgbClr val="FF9933"/>
                </a:solidFill>
                <a:latin typeface="Times New Roman"/>
                <a:cs typeface="Times New Roman"/>
              </a:rPr>
              <a:t> </a:t>
            </a:r>
            <a:r>
              <a:rPr sz="1800" b="1" spc="-15" dirty="0">
                <a:solidFill>
                  <a:srgbClr val="FF9933"/>
                </a:solidFill>
                <a:latin typeface="Times New Roman"/>
                <a:cs typeface="Times New Roman"/>
              </a:rPr>
              <a:t>ребенка.</a:t>
            </a:r>
            <a:r>
              <a:rPr sz="1800" b="1" spc="-10" dirty="0">
                <a:solidFill>
                  <a:srgbClr val="FF9933"/>
                </a:solidFill>
                <a:latin typeface="Times New Roman"/>
                <a:cs typeface="Times New Roman"/>
              </a:rPr>
              <a:t> </a:t>
            </a:r>
            <a:r>
              <a:rPr sz="1800" b="1" spc="-5" dirty="0">
                <a:solidFill>
                  <a:srgbClr val="FF9933"/>
                </a:solidFill>
                <a:latin typeface="Times New Roman"/>
                <a:cs typeface="Times New Roman"/>
              </a:rPr>
              <a:t>Одна</a:t>
            </a:r>
            <a:r>
              <a:rPr sz="1800" b="1" dirty="0">
                <a:solidFill>
                  <a:srgbClr val="FF9933"/>
                </a:solidFill>
                <a:latin typeface="Times New Roman"/>
                <a:cs typeface="Times New Roman"/>
              </a:rPr>
              <a:t> </a:t>
            </a:r>
            <a:r>
              <a:rPr sz="1800" b="1" spc="5" dirty="0">
                <a:solidFill>
                  <a:srgbClr val="FF9933"/>
                </a:solidFill>
                <a:latin typeface="Times New Roman"/>
                <a:cs typeface="Times New Roman"/>
              </a:rPr>
              <a:t>из</a:t>
            </a:r>
            <a:r>
              <a:rPr sz="1800" b="1" spc="465" dirty="0">
                <a:solidFill>
                  <a:srgbClr val="FF9933"/>
                </a:solidFill>
                <a:latin typeface="Times New Roman"/>
                <a:cs typeface="Times New Roman"/>
              </a:rPr>
              <a:t> </a:t>
            </a:r>
            <a:r>
              <a:rPr sz="1800" b="1" spc="-20" dirty="0">
                <a:solidFill>
                  <a:srgbClr val="FF9933"/>
                </a:solidFill>
                <a:latin typeface="Times New Roman"/>
                <a:cs typeface="Times New Roman"/>
              </a:rPr>
              <a:t>новых</a:t>
            </a:r>
            <a:r>
              <a:rPr sz="1800" b="1" spc="415" dirty="0">
                <a:solidFill>
                  <a:srgbClr val="FF9933"/>
                </a:solidFill>
                <a:latin typeface="Times New Roman"/>
                <a:cs typeface="Times New Roman"/>
              </a:rPr>
              <a:t> </a:t>
            </a:r>
            <a:r>
              <a:rPr sz="1800" b="1" spc="-15" dirty="0">
                <a:solidFill>
                  <a:srgbClr val="FF9933"/>
                </a:solidFill>
                <a:latin typeface="Times New Roman"/>
                <a:cs typeface="Times New Roman"/>
              </a:rPr>
              <a:t>форм </a:t>
            </a:r>
            <a:r>
              <a:rPr sz="1800" b="1" spc="-10" dirty="0">
                <a:solidFill>
                  <a:srgbClr val="FF9933"/>
                </a:solidFill>
                <a:latin typeface="Times New Roman"/>
                <a:cs typeface="Times New Roman"/>
              </a:rPr>
              <a:t> взаимодействия</a:t>
            </a:r>
            <a:r>
              <a:rPr sz="1800" b="1" spc="35" dirty="0">
                <a:solidFill>
                  <a:srgbClr val="FF9933"/>
                </a:solidFill>
                <a:latin typeface="Times New Roman"/>
                <a:cs typeface="Times New Roman"/>
              </a:rPr>
              <a:t> </a:t>
            </a:r>
            <a:r>
              <a:rPr sz="1800" b="1" dirty="0">
                <a:solidFill>
                  <a:srgbClr val="FF9933"/>
                </a:solidFill>
                <a:latin typeface="Times New Roman"/>
                <a:cs typeface="Times New Roman"/>
              </a:rPr>
              <a:t>-</a:t>
            </a:r>
            <a:r>
              <a:rPr sz="1800" b="1" spc="5" dirty="0">
                <a:solidFill>
                  <a:srgbClr val="FF9933"/>
                </a:solidFill>
                <a:latin typeface="Times New Roman"/>
                <a:cs typeface="Times New Roman"/>
              </a:rPr>
              <a:t> </a:t>
            </a:r>
            <a:r>
              <a:rPr sz="1800" b="1" spc="-20" dirty="0">
                <a:solidFill>
                  <a:srgbClr val="FF9933"/>
                </a:solidFill>
                <a:latin typeface="Times New Roman"/>
                <a:cs typeface="Times New Roman"/>
              </a:rPr>
              <a:t>«Родительская</a:t>
            </a:r>
            <a:r>
              <a:rPr sz="1800" b="1" spc="40" dirty="0">
                <a:solidFill>
                  <a:srgbClr val="FF9933"/>
                </a:solidFill>
                <a:latin typeface="Times New Roman"/>
                <a:cs typeface="Times New Roman"/>
              </a:rPr>
              <a:t> </a:t>
            </a:r>
            <a:r>
              <a:rPr sz="1800" b="1" spc="-15" dirty="0">
                <a:solidFill>
                  <a:srgbClr val="FF9933"/>
                </a:solidFill>
                <a:latin typeface="Times New Roman"/>
                <a:cs typeface="Times New Roman"/>
              </a:rPr>
              <a:t>почта».</a:t>
            </a:r>
            <a:endParaRPr sz="1800">
              <a:latin typeface="Times New Roman"/>
              <a:cs typeface="Times New Roman"/>
            </a:endParaRPr>
          </a:p>
        </p:txBody>
      </p:sp>
      <p:pic>
        <p:nvPicPr>
          <p:cNvPr id="6" name="object 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8260080" y="1688592"/>
            <a:ext cx="3502152" cy="4334256"/>
          </a:xfrm>
          <a:prstGeom prst="rect">
            <a:avLst/>
          </a:prstGeom>
        </p:spPr>
      </p:pic>
      <p:pic>
        <p:nvPicPr>
          <p:cNvPr id="7" name="object 7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4447032" y="1688592"/>
            <a:ext cx="3401567" cy="4389120"/>
          </a:xfrm>
          <a:prstGeom prst="rect">
            <a:avLst/>
          </a:prstGeom>
        </p:spPr>
      </p:pic>
      <p:pic>
        <p:nvPicPr>
          <p:cNvPr id="8" name="object 8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411480" y="1661160"/>
            <a:ext cx="3444240" cy="4428744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65175" y="6233165"/>
            <a:ext cx="3911854" cy="510336"/>
          </a:xfrm>
          <a:prstGeom prst="rect">
            <a:avLst/>
          </a:prstGeom>
        </p:spPr>
      </p:pic>
      <p:sp>
        <p:nvSpPr>
          <p:cNvPr id="3" name="object 3"/>
          <p:cNvSpPr txBox="1"/>
          <p:nvPr/>
        </p:nvSpPr>
        <p:spPr>
          <a:xfrm>
            <a:off x="398170" y="6293611"/>
            <a:ext cx="3628390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spc="-25" dirty="0">
                <a:solidFill>
                  <a:srgbClr val="FFFFFF"/>
                </a:solidFill>
                <a:latin typeface="Cambria"/>
                <a:cs typeface="Cambria"/>
              </a:rPr>
              <a:t>Вход</a:t>
            </a:r>
            <a:r>
              <a:rPr sz="1800" spc="-5" dirty="0">
                <a:solidFill>
                  <a:srgbClr val="FFFFFF"/>
                </a:solidFill>
                <a:latin typeface="Cambria"/>
                <a:cs typeface="Cambria"/>
              </a:rPr>
              <a:t> </a:t>
            </a:r>
            <a:r>
              <a:rPr sz="1800" dirty="0">
                <a:solidFill>
                  <a:srgbClr val="FFFFFF"/>
                </a:solidFill>
                <a:latin typeface="Cambria"/>
                <a:cs typeface="Cambria"/>
              </a:rPr>
              <a:t>в</a:t>
            </a:r>
            <a:r>
              <a:rPr sz="1800" spc="-5" dirty="0">
                <a:solidFill>
                  <a:srgbClr val="FFFFFF"/>
                </a:solidFill>
                <a:latin typeface="Cambria"/>
                <a:cs typeface="Cambria"/>
              </a:rPr>
              <a:t> </a:t>
            </a:r>
            <a:r>
              <a:rPr sz="1800" spc="-20" dirty="0">
                <a:solidFill>
                  <a:srgbClr val="FFFFFF"/>
                </a:solidFill>
                <a:latin typeface="Cambria"/>
                <a:cs typeface="Cambria"/>
              </a:rPr>
              <a:t>группу,</a:t>
            </a:r>
            <a:r>
              <a:rPr sz="1800" spc="-60" dirty="0">
                <a:solidFill>
                  <a:srgbClr val="FFFFFF"/>
                </a:solidFill>
                <a:latin typeface="Cambria"/>
                <a:cs typeface="Cambria"/>
              </a:rPr>
              <a:t> </a:t>
            </a:r>
            <a:r>
              <a:rPr sz="1800" spc="-5" dirty="0">
                <a:solidFill>
                  <a:srgbClr val="FFFFFF"/>
                </a:solidFill>
                <a:latin typeface="Cambria"/>
                <a:cs typeface="Cambria"/>
              </a:rPr>
              <a:t>нижняя</a:t>
            </a:r>
            <a:r>
              <a:rPr sz="1800" spc="-20" dirty="0">
                <a:solidFill>
                  <a:srgbClr val="FFFFFF"/>
                </a:solidFill>
                <a:latin typeface="Cambria"/>
                <a:cs typeface="Cambria"/>
              </a:rPr>
              <a:t> </a:t>
            </a:r>
            <a:r>
              <a:rPr sz="1800" spc="-5" dirty="0">
                <a:solidFill>
                  <a:srgbClr val="FFFFFF"/>
                </a:solidFill>
                <a:latin typeface="Cambria"/>
                <a:cs typeface="Cambria"/>
              </a:rPr>
              <a:t>левая</a:t>
            </a:r>
            <a:r>
              <a:rPr sz="1800" spc="-20" dirty="0">
                <a:solidFill>
                  <a:srgbClr val="FFFFFF"/>
                </a:solidFill>
                <a:latin typeface="Cambria"/>
                <a:cs typeface="Cambria"/>
              </a:rPr>
              <a:t> </a:t>
            </a:r>
            <a:r>
              <a:rPr sz="1800" dirty="0">
                <a:solidFill>
                  <a:srgbClr val="FFFFFF"/>
                </a:solidFill>
                <a:latin typeface="Cambria"/>
                <a:cs typeface="Cambria"/>
              </a:rPr>
              <a:t>точка</a:t>
            </a:r>
            <a:endParaRPr sz="1800">
              <a:latin typeface="Cambria"/>
              <a:cs typeface="Cambria"/>
            </a:endParaRPr>
          </a:p>
        </p:txBody>
      </p:sp>
      <p:pic>
        <p:nvPicPr>
          <p:cNvPr id="4" name="object 4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184647" y="6284977"/>
            <a:ext cx="2555621" cy="513359"/>
          </a:xfrm>
          <a:prstGeom prst="rect">
            <a:avLst/>
          </a:prstGeom>
        </p:spPr>
      </p:pic>
      <p:sp>
        <p:nvSpPr>
          <p:cNvPr id="5" name="object 5"/>
          <p:cNvSpPr txBox="1"/>
          <p:nvPr/>
        </p:nvSpPr>
        <p:spPr>
          <a:xfrm>
            <a:off x="5317997" y="6346037"/>
            <a:ext cx="2272030" cy="3003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spc="-5" dirty="0">
                <a:solidFill>
                  <a:srgbClr val="FFFFFF"/>
                </a:solidFill>
                <a:latin typeface="Cambria"/>
                <a:cs typeface="Cambria"/>
              </a:rPr>
              <a:t>Нижняя</a:t>
            </a:r>
            <a:r>
              <a:rPr sz="1800" spc="-30" dirty="0">
                <a:solidFill>
                  <a:srgbClr val="FFFFFF"/>
                </a:solidFill>
                <a:latin typeface="Cambria"/>
                <a:cs typeface="Cambria"/>
              </a:rPr>
              <a:t> </a:t>
            </a:r>
            <a:r>
              <a:rPr sz="1800" dirty="0">
                <a:solidFill>
                  <a:srgbClr val="FFFFFF"/>
                </a:solidFill>
                <a:latin typeface="Cambria"/>
                <a:cs typeface="Cambria"/>
              </a:rPr>
              <a:t>правая</a:t>
            </a:r>
            <a:r>
              <a:rPr sz="1800" spc="-85" dirty="0">
                <a:solidFill>
                  <a:srgbClr val="FFFFFF"/>
                </a:solidFill>
                <a:latin typeface="Cambria"/>
                <a:cs typeface="Cambria"/>
              </a:rPr>
              <a:t> </a:t>
            </a:r>
            <a:r>
              <a:rPr sz="1800" dirty="0">
                <a:solidFill>
                  <a:srgbClr val="FFFFFF"/>
                </a:solidFill>
                <a:latin typeface="Cambria"/>
                <a:cs typeface="Cambria"/>
              </a:rPr>
              <a:t>точка</a:t>
            </a:r>
            <a:endParaRPr sz="1800">
              <a:latin typeface="Cambria"/>
              <a:cs typeface="Cambria"/>
            </a:endParaRPr>
          </a:p>
        </p:txBody>
      </p:sp>
      <p:pic>
        <p:nvPicPr>
          <p:cNvPr id="6" name="object 6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676655" y="2977845"/>
            <a:ext cx="2458085" cy="510336"/>
          </a:xfrm>
          <a:prstGeom prst="rect">
            <a:avLst/>
          </a:prstGeom>
        </p:spPr>
      </p:pic>
      <p:sp>
        <p:nvSpPr>
          <p:cNvPr id="7" name="object 7"/>
          <p:cNvSpPr txBox="1"/>
          <p:nvPr/>
        </p:nvSpPr>
        <p:spPr>
          <a:xfrm>
            <a:off x="808431" y="3036189"/>
            <a:ext cx="2175510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spc="-5" dirty="0">
                <a:solidFill>
                  <a:srgbClr val="FFFFFF"/>
                </a:solidFill>
                <a:latin typeface="Cambria"/>
                <a:cs typeface="Cambria"/>
              </a:rPr>
              <a:t>Верхняя</a:t>
            </a:r>
            <a:r>
              <a:rPr sz="1800" spc="-65" dirty="0">
                <a:solidFill>
                  <a:srgbClr val="FFFFFF"/>
                </a:solidFill>
                <a:latin typeface="Cambria"/>
                <a:cs typeface="Cambria"/>
              </a:rPr>
              <a:t> </a:t>
            </a:r>
            <a:r>
              <a:rPr sz="1800" spc="-5" dirty="0">
                <a:solidFill>
                  <a:srgbClr val="FFFFFF"/>
                </a:solidFill>
                <a:latin typeface="Cambria"/>
                <a:cs typeface="Cambria"/>
              </a:rPr>
              <a:t>левая</a:t>
            </a:r>
            <a:r>
              <a:rPr sz="1800" spc="-35" dirty="0">
                <a:solidFill>
                  <a:srgbClr val="FFFFFF"/>
                </a:solidFill>
                <a:latin typeface="Cambria"/>
                <a:cs typeface="Cambria"/>
              </a:rPr>
              <a:t> </a:t>
            </a:r>
            <a:r>
              <a:rPr sz="1800" dirty="0">
                <a:solidFill>
                  <a:srgbClr val="FFFFFF"/>
                </a:solidFill>
                <a:latin typeface="Cambria"/>
                <a:cs typeface="Cambria"/>
              </a:rPr>
              <a:t>точка</a:t>
            </a:r>
            <a:endParaRPr sz="1800">
              <a:latin typeface="Cambria"/>
              <a:cs typeface="Cambria"/>
            </a:endParaRPr>
          </a:p>
        </p:txBody>
      </p:sp>
      <p:pic>
        <p:nvPicPr>
          <p:cNvPr id="8" name="object 8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4931664" y="2953486"/>
            <a:ext cx="2585974" cy="513359"/>
          </a:xfrm>
          <a:prstGeom prst="rect">
            <a:avLst/>
          </a:prstGeom>
        </p:spPr>
      </p:pic>
      <p:sp>
        <p:nvSpPr>
          <p:cNvPr id="9" name="object 9"/>
          <p:cNvSpPr txBox="1"/>
          <p:nvPr/>
        </p:nvSpPr>
        <p:spPr>
          <a:xfrm>
            <a:off x="5064378" y="3012389"/>
            <a:ext cx="2302510" cy="3003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spc="-5" dirty="0">
                <a:solidFill>
                  <a:srgbClr val="FFFFFF"/>
                </a:solidFill>
                <a:latin typeface="Cambria"/>
                <a:cs typeface="Cambria"/>
              </a:rPr>
              <a:t>Верхняя</a:t>
            </a:r>
            <a:r>
              <a:rPr sz="1800" spc="-70" dirty="0">
                <a:solidFill>
                  <a:srgbClr val="FFFFFF"/>
                </a:solidFill>
                <a:latin typeface="Cambria"/>
                <a:cs typeface="Cambria"/>
              </a:rPr>
              <a:t> </a:t>
            </a:r>
            <a:r>
              <a:rPr sz="1800" dirty="0">
                <a:solidFill>
                  <a:srgbClr val="FFFFFF"/>
                </a:solidFill>
                <a:latin typeface="Cambria"/>
                <a:cs typeface="Cambria"/>
              </a:rPr>
              <a:t>правая</a:t>
            </a:r>
            <a:r>
              <a:rPr sz="1800" spc="-70" dirty="0">
                <a:solidFill>
                  <a:srgbClr val="FFFFFF"/>
                </a:solidFill>
                <a:latin typeface="Cambria"/>
                <a:cs typeface="Cambria"/>
              </a:rPr>
              <a:t> </a:t>
            </a:r>
            <a:r>
              <a:rPr sz="1800" dirty="0">
                <a:solidFill>
                  <a:srgbClr val="FFFFFF"/>
                </a:solidFill>
                <a:latin typeface="Cambria"/>
                <a:cs typeface="Cambria"/>
              </a:rPr>
              <a:t>точка</a:t>
            </a:r>
            <a:endParaRPr sz="1800">
              <a:latin typeface="Cambria"/>
              <a:cs typeface="Cambria"/>
            </a:endParaRPr>
          </a:p>
        </p:txBody>
      </p:sp>
      <p:grpSp>
        <p:nvGrpSpPr>
          <p:cNvPr id="10" name="object 10"/>
          <p:cNvGrpSpPr/>
          <p:nvPr/>
        </p:nvGrpSpPr>
        <p:grpSpPr>
          <a:xfrm>
            <a:off x="9403080" y="286550"/>
            <a:ext cx="2129155" cy="1080770"/>
            <a:chOff x="9403080" y="286550"/>
            <a:chExt cx="2129155" cy="1080770"/>
          </a:xfrm>
        </p:grpSpPr>
        <p:pic>
          <p:nvPicPr>
            <p:cNvPr id="11" name="object 11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9473184" y="286550"/>
              <a:ext cx="2058797" cy="678014"/>
            </a:xfrm>
            <a:prstGeom prst="rect">
              <a:avLst/>
            </a:prstGeom>
          </p:spPr>
        </p:pic>
        <p:pic>
          <p:nvPicPr>
            <p:cNvPr id="12" name="object 12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9403080" y="688886"/>
              <a:ext cx="2061845" cy="678014"/>
            </a:xfrm>
            <a:prstGeom prst="rect">
              <a:avLst/>
            </a:prstGeom>
          </p:spPr>
        </p:pic>
      </p:grpSp>
      <p:sp>
        <p:nvSpPr>
          <p:cNvPr id="13" name="object 13"/>
          <p:cNvSpPr txBox="1">
            <a:spLocks noGrp="1"/>
          </p:cNvSpPr>
          <p:nvPr>
            <p:ph type="title"/>
          </p:nvPr>
        </p:nvSpPr>
        <p:spPr>
          <a:xfrm>
            <a:off x="9584563" y="327493"/>
            <a:ext cx="1616075" cy="829944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 indent="69850">
              <a:lnSpc>
                <a:spcPct val="110000"/>
              </a:lnSpc>
              <a:spcBef>
                <a:spcPts val="95"/>
              </a:spcBef>
            </a:pPr>
            <a:r>
              <a:rPr sz="2400" b="0" spc="-10" dirty="0">
                <a:solidFill>
                  <a:srgbClr val="FFFFFF"/>
                </a:solidFill>
                <a:latin typeface="Cambria"/>
                <a:cs typeface="Cambria"/>
              </a:rPr>
              <a:t>Групповое </a:t>
            </a:r>
            <a:r>
              <a:rPr sz="2400" b="0" spc="-515" dirty="0">
                <a:solidFill>
                  <a:srgbClr val="FFFFFF"/>
                </a:solidFill>
                <a:latin typeface="Cambria"/>
                <a:cs typeface="Cambria"/>
              </a:rPr>
              <a:t> </a:t>
            </a:r>
            <a:r>
              <a:rPr sz="2400" b="0" dirty="0">
                <a:solidFill>
                  <a:srgbClr val="FFFFFF"/>
                </a:solidFill>
                <a:latin typeface="Cambria"/>
                <a:cs typeface="Cambria"/>
              </a:rPr>
              <a:t>поме</a:t>
            </a:r>
            <a:r>
              <a:rPr sz="2400" b="0" spc="-10" dirty="0">
                <a:solidFill>
                  <a:srgbClr val="FFFFFF"/>
                </a:solidFill>
                <a:latin typeface="Cambria"/>
                <a:cs typeface="Cambria"/>
              </a:rPr>
              <a:t>щ</a:t>
            </a:r>
            <a:r>
              <a:rPr sz="2400" b="0" dirty="0">
                <a:solidFill>
                  <a:srgbClr val="FFFFFF"/>
                </a:solidFill>
                <a:latin typeface="Cambria"/>
                <a:cs typeface="Cambria"/>
              </a:rPr>
              <a:t>ение</a:t>
            </a:r>
            <a:endParaRPr sz="2400">
              <a:latin typeface="Cambria"/>
              <a:cs typeface="Cambria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8794750" y="1292959"/>
            <a:ext cx="1958975" cy="630555"/>
          </a:xfrm>
          <a:prstGeom prst="rect">
            <a:avLst/>
          </a:prstGeom>
        </p:spPr>
        <p:txBody>
          <a:bodyPr vert="horz" wrap="square" lIns="0" tIns="406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320"/>
              </a:spcBef>
              <a:tabLst>
                <a:tab pos="1844675" algn="l"/>
              </a:tabLst>
            </a:pPr>
            <a:r>
              <a:rPr sz="1800" dirty="0">
                <a:solidFill>
                  <a:srgbClr val="FFFFFF"/>
                </a:solidFill>
                <a:latin typeface="Cambria"/>
                <a:cs typeface="Cambria"/>
              </a:rPr>
              <a:t>о</a:t>
            </a:r>
            <a:r>
              <a:rPr sz="1800" spc="10" dirty="0">
                <a:solidFill>
                  <a:srgbClr val="FFFFFF"/>
                </a:solidFill>
                <a:latin typeface="Cambria"/>
                <a:cs typeface="Cambria"/>
              </a:rPr>
              <a:t>б</a:t>
            </a:r>
            <a:r>
              <a:rPr sz="1800" spc="-25" dirty="0">
                <a:solidFill>
                  <a:srgbClr val="FFFFFF"/>
                </a:solidFill>
                <a:latin typeface="Cambria"/>
                <a:cs typeface="Cambria"/>
              </a:rPr>
              <a:t>о</a:t>
            </a:r>
            <a:r>
              <a:rPr sz="1800" spc="-20" dirty="0">
                <a:solidFill>
                  <a:srgbClr val="FFFFFF"/>
                </a:solidFill>
                <a:latin typeface="Cambria"/>
                <a:cs typeface="Cambria"/>
              </a:rPr>
              <a:t>р</a:t>
            </a:r>
            <a:r>
              <a:rPr sz="1800" spc="-95" dirty="0">
                <a:solidFill>
                  <a:srgbClr val="FFFFFF"/>
                </a:solidFill>
                <a:latin typeface="Cambria"/>
                <a:cs typeface="Cambria"/>
              </a:rPr>
              <a:t>у</a:t>
            </a:r>
            <a:r>
              <a:rPr sz="1800" spc="-5" dirty="0">
                <a:solidFill>
                  <a:srgbClr val="FFFFFF"/>
                </a:solidFill>
                <a:latin typeface="Cambria"/>
                <a:cs typeface="Cambria"/>
              </a:rPr>
              <a:t>до</a:t>
            </a:r>
            <a:r>
              <a:rPr sz="1800" spc="-30" dirty="0">
                <a:solidFill>
                  <a:srgbClr val="FFFFFF"/>
                </a:solidFill>
                <a:latin typeface="Cambria"/>
                <a:cs typeface="Cambria"/>
              </a:rPr>
              <a:t>в</a:t>
            </a:r>
            <a:r>
              <a:rPr sz="1800" spc="5" dirty="0">
                <a:solidFill>
                  <a:srgbClr val="FFFFFF"/>
                </a:solidFill>
                <a:latin typeface="Cambria"/>
                <a:cs typeface="Cambria"/>
              </a:rPr>
              <a:t>а</a:t>
            </a:r>
            <a:r>
              <a:rPr sz="1800" spc="-10" dirty="0">
                <a:solidFill>
                  <a:srgbClr val="FFFFFF"/>
                </a:solidFill>
                <a:latin typeface="Cambria"/>
                <a:cs typeface="Cambria"/>
              </a:rPr>
              <a:t>н</a:t>
            </a:r>
            <a:r>
              <a:rPr sz="1800" dirty="0">
                <a:solidFill>
                  <a:srgbClr val="FFFFFF"/>
                </a:solidFill>
                <a:latin typeface="Cambria"/>
                <a:cs typeface="Cambria"/>
              </a:rPr>
              <a:t>о	с</a:t>
            </a:r>
            <a:endParaRPr sz="1800">
              <a:latin typeface="Cambria"/>
              <a:cs typeface="Cambria"/>
            </a:endParaRPr>
          </a:p>
          <a:p>
            <a:pPr marL="12700">
              <a:lnSpc>
                <a:spcPct val="100000"/>
              </a:lnSpc>
              <a:spcBef>
                <a:spcPts val="220"/>
              </a:spcBef>
            </a:pPr>
            <a:r>
              <a:rPr sz="1800" spc="-5" dirty="0">
                <a:solidFill>
                  <a:srgbClr val="FFFFFF"/>
                </a:solidFill>
                <a:latin typeface="Cambria"/>
                <a:cs typeface="Cambria"/>
              </a:rPr>
              <a:t>тематического</a:t>
            </a:r>
            <a:endParaRPr sz="1800">
              <a:latin typeface="Cambria"/>
              <a:cs typeface="Cambria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10938129" y="1292959"/>
            <a:ext cx="1057275" cy="932180"/>
          </a:xfrm>
          <a:prstGeom prst="rect">
            <a:avLst/>
          </a:prstGeom>
        </p:spPr>
        <p:txBody>
          <a:bodyPr vert="horz" wrap="square" lIns="0" tIns="40640" rIns="0" bIns="0" rtlCol="0">
            <a:spAutoFit/>
          </a:bodyPr>
          <a:lstStyle/>
          <a:p>
            <a:pPr marR="5080" algn="r">
              <a:lnSpc>
                <a:spcPct val="100000"/>
              </a:lnSpc>
              <a:spcBef>
                <a:spcPts val="320"/>
              </a:spcBef>
            </a:pPr>
            <a:r>
              <a:rPr sz="1800" spc="-5" dirty="0">
                <a:solidFill>
                  <a:srgbClr val="FFFFFF"/>
                </a:solidFill>
                <a:latin typeface="Cambria"/>
                <a:cs typeface="Cambria"/>
              </a:rPr>
              <a:t>учетом</a:t>
            </a:r>
            <a:endParaRPr sz="1800">
              <a:latin typeface="Cambria"/>
              <a:cs typeface="Cambria"/>
            </a:endParaRPr>
          </a:p>
          <a:p>
            <a:pPr marR="5080" algn="r">
              <a:lnSpc>
                <a:spcPct val="100000"/>
              </a:lnSpc>
              <a:spcBef>
                <a:spcPts val="220"/>
              </a:spcBef>
            </a:pPr>
            <a:r>
              <a:rPr sz="1800" spc="-5" dirty="0">
                <a:solidFill>
                  <a:srgbClr val="FFFFFF"/>
                </a:solidFill>
                <a:latin typeface="Cambria"/>
                <a:cs typeface="Cambria"/>
              </a:rPr>
              <a:t>принципа</a:t>
            </a:r>
            <a:endParaRPr sz="1800">
              <a:latin typeface="Cambria"/>
              <a:cs typeface="Cambria"/>
            </a:endParaRPr>
          </a:p>
          <a:p>
            <a:pPr marL="475615">
              <a:lnSpc>
                <a:spcPct val="100000"/>
              </a:lnSpc>
              <a:spcBef>
                <a:spcPts val="215"/>
              </a:spcBef>
            </a:pPr>
            <a:r>
              <a:rPr sz="1800" spc="10" dirty="0">
                <a:solidFill>
                  <a:srgbClr val="FFFFFF"/>
                </a:solidFill>
                <a:latin typeface="Cambria"/>
                <a:cs typeface="Cambria"/>
              </a:rPr>
              <a:t>РП</a:t>
            </a:r>
            <a:r>
              <a:rPr sz="1800" spc="-15" dirty="0">
                <a:solidFill>
                  <a:srgbClr val="FFFFFF"/>
                </a:solidFill>
                <a:latin typeface="Cambria"/>
                <a:cs typeface="Cambria"/>
              </a:rPr>
              <a:t>П</a:t>
            </a:r>
            <a:r>
              <a:rPr sz="1800" dirty="0">
                <a:solidFill>
                  <a:srgbClr val="FFFFFF"/>
                </a:solidFill>
                <a:latin typeface="Cambria"/>
                <a:cs typeface="Cambria"/>
              </a:rPr>
              <a:t>С</a:t>
            </a:r>
            <a:endParaRPr sz="1800">
              <a:latin typeface="Cambria"/>
              <a:cs typeface="Cambria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8794750" y="1897848"/>
            <a:ext cx="3199765" cy="628650"/>
          </a:xfrm>
          <a:prstGeom prst="rect">
            <a:avLst/>
          </a:prstGeom>
        </p:spPr>
        <p:txBody>
          <a:bodyPr vert="horz" wrap="square" lIns="0" tIns="393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310"/>
              </a:spcBef>
              <a:tabLst>
                <a:tab pos="1533525" algn="l"/>
              </a:tabLst>
            </a:pPr>
            <a:r>
              <a:rPr sz="1800" spc="-5" dirty="0">
                <a:solidFill>
                  <a:srgbClr val="FFFFFF"/>
                </a:solidFill>
                <a:latin typeface="Cambria"/>
                <a:cs typeface="Cambria"/>
              </a:rPr>
              <a:t>построения	</a:t>
            </a:r>
            <a:r>
              <a:rPr sz="1800" spc="-30" dirty="0">
                <a:solidFill>
                  <a:srgbClr val="FFFFFF"/>
                </a:solidFill>
                <a:latin typeface="Cambria"/>
                <a:cs typeface="Cambria"/>
              </a:rPr>
              <a:t>ООД.</a:t>
            </a:r>
            <a:endParaRPr sz="1800">
              <a:latin typeface="Cambria"/>
              <a:cs typeface="Cambria"/>
            </a:endParaRPr>
          </a:p>
          <a:p>
            <a:pPr marL="12700">
              <a:lnSpc>
                <a:spcPct val="100000"/>
              </a:lnSpc>
              <a:spcBef>
                <a:spcPts val="219"/>
              </a:spcBef>
              <a:tabLst>
                <a:tab pos="1829435" algn="l"/>
              </a:tabLst>
            </a:pPr>
            <a:r>
              <a:rPr sz="1800" spc="-5" dirty="0">
                <a:solidFill>
                  <a:srgbClr val="FFFFFF"/>
                </a:solidFill>
                <a:latin typeface="Cambria"/>
                <a:cs typeface="Cambria"/>
              </a:rPr>
              <a:t>группы	</a:t>
            </a:r>
            <a:r>
              <a:rPr sz="1800" spc="-10" dirty="0">
                <a:solidFill>
                  <a:srgbClr val="FFFFFF"/>
                </a:solidFill>
                <a:latin typeface="Cambria"/>
                <a:cs typeface="Cambria"/>
              </a:rPr>
              <a:t>насыщенная,</a:t>
            </a:r>
            <a:endParaRPr sz="1800">
              <a:latin typeface="Cambria"/>
              <a:cs typeface="Cambria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8794750" y="2501605"/>
            <a:ext cx="2367280" cy="930910"/>
          </a:xfrm>
          <a:prstGeom prst="rect">
            <a:avLst/>
          </a:prstGeom>
        </p:spPr>
        <p:txBody>
          <a:bodyPr vert="horz" wrap="square" lIns="0" tIns="393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310"/>
              </a:spcBef>
            </a:pPr>
            <a:r>
              <a:rPr sz="1800" spc="-10" dirty="0">
                <a:solidFill>
                  <a:srgbClr val="FFFFFF"/>
                </a:solidFill>
                <a:latin typeface="Cambria"/>
                <a:cs typeface="Cambria"/>
              </a:rPr>
              <a:t>содержательная,</a:t>
            </a:r>
            <a:endParaRPr sz="1800">
              <a:latin typeface="Cambria"/>
              <a:cs typeface="Cambria"/>
            </a:endParaRPr>
          </a:p>
          <a:p>
            <a:pPr marL="12700">
              <a:lnSpc>
                <a:spcPct val="100000"/>
              </a:lnSpc>
              <a:spcBef>
                <a:spcPts val="219"/>
              </a:spcBef>
            </a:pPr>
            <a:r>
              <a:rPr sz="1800" dirty="0">
                <a:solidFill>
                  <a:srgbClr val="FFFFFF"/>
                </a:solidFill>
                <a:latin typeface="Cambria"/>
                <a:cs typeface="Cambria"/>
              </a:rPr>
              <a:t>полифункциональная,</a:t>
            </a:r>
            <a:endParaRPr sz="1800">
              <a:latin typeface="Cambria"/>
              <a:cs typeface="Cambria"/>
            </a:endParaRPr>
          </a:p>
          <a:p>
            <a:pPr marL="12700">
              <a:lnSpc>
                <a:spcPct val="100000"/>
              </a:lnSpc>
              <a:spcBef>
                <a:spcPts val="215"/>
              </a:spcBef>
            </a:pPr>
            <a:r>
              <a:rPr sz="1800" spc="-10" dirty="0">
                <a:solidFill>
                  <a:srgbClr val="FFFFFF"/>
                </a:solidFill>
                <a:latin typeface="Cambria"/>
                <a:cs typeface="Cambria"/>
              </a:rPr>
              <a:t>трансформируемая,</a:t>
            </a:r>
            <a:endParaRPr sz="1800">
              <a:latin typeface="Cambria"/>
              <a:cs typeface="Cambria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10413872" y="3406367"/>
            <a:ext cx="1581785" cy="931544"/>
          </a:xfrm>
          <a:prstGeom prst="rect">
            <a:avLst/>
          </a:prstGeom>
        </p:spPr>
        <p:txBody>
          <a:bodyPr vert="horz" wrap="square" lIns="0" tIns="40640" rIns="0" bIns="0" rtlCol="0">
            <a:spAutoFit/>
          </a:bodyPr>
          <a:lstStyle/>
          <a:p>
            <a:pPr marL="70485">
              <a:lnSpc>
                <a:spcPct val="100000"/>
              </a:lnSpc>
              <a:spcBef>
                <a:spcPts val="320"/>
              </a:spcBef>
              <a:tabLst>
                <a:tab pos="1433195" algn="l"/>
              </a:tabLst>
            </a:pPr>
            <a:r>
              <a:rPr sz="1800" spc="-25" dirty="0">
                <a:solidFill>
                  <a:srgbClr val="FFFFFF"/>
                </a:solidFill>
                <a:latin typeface="Cambria"/>
                <a:cs typeface="Cambria"/>
              </a:rPr>
              <a:t>д</a:t>
            </a:r>
            <a:r>
              <a:rPr sz="1800" dirty="0">
                <a:solidFill>
                  <a:srgbClr val="FFFFFF"/>
                </a:solidFill>
                <a:latin typeface="Cambria"/>
                <a:cs typeface="Cambria"/>
              </a:rPr>
              <a:t>ос</a:t>
            </a:r>
            <a:r>
              <a:rPr sz="1800" spc="10" dirty="0">
                <a:solidFill>
                  <a:srgbClr val="FFFFFF"/>
                </a:solidFill>
                <a:latin typeface="Cambria"/>
                <a:cs typeface="Cambria"/>
              </a:rPr>
              <a:t>т</a:t>
            </a:r>
            <a:r>
              <a:rPr sz="1800" dirty="0">
                <a:solidFill>
                  <a:srgbClr val="FFFFFF"/>
                </a:solidFill>
                <a:latin typeface="Cambria"/>
                <a:cs typeface="Cambria"/>
              </a:rPr>
              <a:t>у</a:t>
            </a:r>
            <a:r>
              <a:rPr sz="1800" spc="10" dirty="0">
                <a:solidFill>
                  <a:srgbClr val="FFFFFF"/>
                </a:solidFill>
                <a:latin typeface="Cambria"/>
                <a:cs typeface="Cambria"/>
              </a:rPr>
              <a:t>п</a:t>
            </a:r>
            <a:r>
              <a:rPr sz="1800" spc="-10" dirty="0">
                <a:solidFill>
                  <a:srgbClr val="FFFFFF"/>
                </a:solidFill>
                <a:latin typeface="Cambria"/>
                <a:cs typeface="Cambria"/>
              </a:rPr>
              <a:t>н</a:t>
            </a:r>
            <a:r>
              <a:rPr sz="1800" spc="5" dirty="0">
                <a:solidFill>
                  <a:srgbClr val="FFFFFF"/>
                </a:solidFill>
                <a:latin typeface="Cambria"/>
                <a:cs typeface="Cambria"/>
              </a:rPr>
              <a:t>а</a:t>
            </a:r>
            <a:r>
              <a:rPr sz="1800" dirty="0">
                <a:solidFill>
                  <a:srgbClr val="FFFFFF"/>
                </a:solidFill>
                <a:latin typeface="Cambria"/>
                <a:cs typeface="Cambria"/>
              </a:rPr>
              <a:t>я	и</a:t>
            </a:r>
            <a:endParaRPr sz="1800">
              <a:latin typeface="Cambria"/>
              <a:cs typeface="Cambria"/>
            </a:endParaRPr>
          </a:p>
          <a:p>
            <a:pPr marL="1003300">
              <a:lnSpc>
                <a:spcPct val="100000"/>
              </a:lnSpc>
              <a:spcBef>
                <a:spcPts val="215"/>
              </a:spcBef>
            </a:pPr>
            <a:r>
              <a:rPr sz="1800" spc="-15" dirty="0">
                <a:solidFill>
                  <a:srgbClr val="FFFFFF"/>
                </a:solidFill>
                <a:latin typeface="Cambria"/>
                <a:cs typeface="Cambria"/>
              </a:rPr>
              <a:t>Р</a:t>
            </a:r>
            <a:r>
              <a:rPr sz="1800" spc="10" dirty="0">
                <a:solidFill>
                  <a:srgbClr val="FFFFFF"/>
                </a:solidFill>
                <a:latin typeface="Cambria"/>
                <a:cs typeface="Cambria"/>
              </a:rPr>
              <a:t>П</a:t>
            </a:r>
            <a:r>
              <a:rPr sz="1800" spc="-15" dirty="0">
                <a:solidFill>
                  <a:srgbClr val="FFFFFF"/>
                </a:solidFill>
                <a:latin typeface="Cambria"/>
                <a:cs typeface="Cambria"/>
              </a:rPr>
              <a:t>П</a:t>
            </a:r>
            <a:r>
              <a:rPr sz="1800" dirty="0">
                <a:solidFill>
                  <a:srgbClr val="FFFFFF"/>
                </a:solidFill>
                <a:latin typeface="Cambria"/>
                <a:cs typeface="Cambria"/>
              </a:rPr>
              <a:t>С</a:t>
            </a:r>
            <a:endParaRPr sz="1800">
              <a:latin typeface="Cambria"/>
              <a:cs typeface="Cambria"/>
            </a:endParaRPr>
          </a:p>
          <a:p>
            <a:pPr marL="12700">
              <a:lnSpc>
                <a:spcPct val="100000"/>
              </a:lnSpc>
              <a:spcBef>
                <a:spcPts val="219"/>
              </a:spcBef>
            </a:pPr>
            <a:r>
              <a:rPr sz="1800" spc="-10" dirty="0">
                <a:solidFill>
                  <a:srgbClr val="FFFFFF"/>
                </a:solidFill>
                <a:latin typeface="Cambria"/>
                <a:cs typeface="Cambria"/>
              </a:rPr>
              <a:t>максимальную</a:t>
            </a:r>
            <a:endParaRPr sz="1800">
              <a:latin typeface="Cambria"/>
              <a:cs typeface="Cambria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8794750" y="3406367"/>
            <a:ext cx="1437640" cy="1233805"/>
          </a:xfrm>
          <a:prstGeom prst="rect">
            <a:avLst/>
          </a:prstGeom>
        </p:spPr>
        <p:txBody>
          <a:bodyPr vert="horz" wrap="square" lIns="0" tIns="406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320"/>
              </a:spcBef>
            </a:pPr>
            <a:r>
              <a:rPr sz="1800" spc="-5" dirty="0">
                <a:solidFill>
                  <a:srgbClr val="FFFFFF"/>
                </a:solidFill>
                <a:latin typeface="Cambria"/>
                <a:cs typeface="Cambria"/>
              </a:rPr>
              <a:t>вариативная,</a:t>
            </a:r>
            <a:endParaRPr sz="1800">
              <a:latin typeface="Cambria"/>
              <a:cs typeface="Cambria"/>
            </a:endParaRPr>
          </a:p>
          <a:p>
            <a:pPr marL="12700">
              <a:lnSpc>
                <a:spcPct val="100000"/>
              </a:lnSpc>
              <a:spcBef>
                <a:spcPts val="215"/>
              </a:spcBef>
            </a:pPr>
            <a:r>
              <a:rPr sz="1800" spc="-5" dirty="0">
                <a:solidFill>
                  <a:srgbClr val="FFFFFF"/>
                </a:solidFill>
                <a:latin typeface="Cambria"/>
                <a:cs typeface="Cambria"/>
              </a:rPr>
              <a:t>безопасная.</a:t>
            </a:r>
            <a:endParaRPr sz="1800">
              <a:latin typeface="Cambria"/>
              <a:cs typeface="Cambria"/>
            </a:endParaRPr>
          </a:p>
          <a:p>
            <a:pPr marL="12700">
              <a:lnSpc>
                <a:spcPct val="100000"/>
              </a:lnSpc>
              <a:spcBef>
                <a:spcPts val="219"/>
              </a:spcBef>
            </a:pPr>
            <a:r>
              <a:rPr sz="1800" spc="-5" dirty="0">
                <a:solidFill>
                  <a:srgbClr val="FFFFFF"/>
                </a:solidFill>
                <a:latin typeface="Cambria"/>
                <a:cs typeface="Cambria"/>
              </a:rPr>
              <a:t>обеспечивает</a:t>
            </a:r>
            <a:endParaRPr sz="1800">
              <a:latin typeface="Cambria"/>
              <a:cs typeface="Cambria"/>
            </a:endParaRPr>
          </a:p>
          <a:p>
            <a:pPr marL="12700">
              <a:lnSpc>
                <a:spcPct val="100000"/>
              </a:lnSpc>
              <a:spcBef>
                <a:spcPts val="215"/>
              </a:spcBef>
            </a:pPr>
            <a:r>
              <a:rPr sz="1800" spc="-5" dirty="0">
                <a:solidFill>
                  <a:srgbClr val="FFFFFF"/>
                </a:solidFill>
                <a:latin typeface="Cambria"/>
                <a:cs typeface="Cambria"/>
              </a:rPr>
              <a:t>реализацию</a:t>
            </a:r>
            <a:endParaRPr sz="1800">
              <a:latin typeface="Cambria"/>
              <a:cs typeface="Cambria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8794750" y="4641545"/>
            <a:ext cx="1920875" cy="3003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spc="-5" dirty="0">
                <a:solidFill>
                  <a:srgbClr val="FFFFFF"/>
                </a:solidFill>
                <a:latin typeface="Cambria"/>
                <a:cs typeface="Cambria"/>
              </a:rPr>
              <a:t>образовательного</a:t>
            </a:r>
            <a:endParaRPr sz="1800">
              <a:latin typeface="Cambria"/>
              <a:cs typeface="Cambria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8794750" y="4916550"/>
            <a:ext cx="1390015" cy="62928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10000"/>
              </a:lnSpc>
              <a:spcBef>
                <a:spcPts val="100"/>
              </a:spcBef>
              <a:tabLst>
                <a:tab pos="1024890" algn="l"/>
              </a:tabLst>
            </a:pPr>
            <a:r>
              <a:rPr sz="1800" spc="-5" dirty="0">
                <a:solidFill>
                  <a:srgbClr val="FFFFFF"/>
                </a:solidFill>
                <a:latin typeface="Cambria"/>
                <a:cs typeface="Cambria"/>
              </a:rPr>
              <a:t>потенциала </a:t>
            </a:r>
            <a:r>
              <a:rPr sz="1800" dirty="0">
                <a:solidFill>
                  <a:srgbClr val="FFFFFF"/>
                </a:solidFill>
                <a:latin typeface="Cambria"/>
                <a:cs typeface="Cambria"/>
              </a:rPr>
              <a:t> </a:t>
            </a:r>
            <a:r>
              <a:rPr sz="1800" spc="5" dirty="0">
                <a:solidFill>
                  <a:srgbClr val="FFFFFF"/>
                </a:solidFill>
                <a:latin typeface="Cambria"/>
                <a:cs typeface="Cambria"/>
              </a:rPr>
              <a:t>г</a:t>
            </a:r>
            <a:r>
              <a:rPr sz="1800" spc="-20" dirty="0">
                <a:solidFill>
                  <a:srgbClr val="FFFFFF"/>
                </a:solidFill>
                <a:latin typeface="Cambria"/>
                <a:cs typeface="Cambria"/>
              </a:rPr>
              <a:t>р</a:t>
            </a:r>
            <a:r>
              <a:rPr sz="1800" dirty="0">
                <a:solidFill>
                  <a:srgbClr val="FFFFFF"/>
                </a:solidFill>
                <a:latin typeface="Cambria"/>
                <a:cs typeface="Cambria"/>
              </a:rPr>
              <a:t>у</a:t>
            </a:r>
            <a:r>
              <a:rPr sz="1800" spc="-10" dirty="0">
                <a:solidFill>
                  <a:srgbClr val="FFFFFF"/>
                </a:solidFill>
                <a:latin typeface="Cambria"/>
                <a:cs typeface="Cambria"/>
              </a:rPr>
              <a:t>п</a:t>
            </a:r>
            <a:r>
              <a:rPr sz="1800" spc="5" dirty="0">
                <a:solidFill>
                  <a:srgbClr val="FFFFFF"/>
                </a:solidFill>
                <a:latin typeface="Cambria"/>
                <a:cs typeface="Cambria"/>
              </a:rPr>
              <a:t>п</a:t>
            </a:r>
            <a:r>
              <a:rPr sz="1800" dirty="0">
                <a:solidFill>
                  <a:srgbClr val="FFFFFF"/>
                </a:solidFill>
                <a:latin typeface="Cambria"/>
                <a:cs typeface="Cambria"/>
              </a:rPr>
              <a:t>ы.	</a:t>
            </a:r>
            <a:r>
              <a:rPr sz="1800" spc="-5" dirty="0">
                <a:solidFill>
                  <a:srgbClr val="FFFFFF"/>
                </a:solidFill>
                <a:latin typeface="Cambria"/>
                <a:cs typeface="Cambria"/>
              </a:rPr>
              <a:t>Все</a:t>
            </a:r>
            <a:endParaRPr sz="1800">
              <a:latin typeface="Cambria"/>
              <a:cs typeface="Cambria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10544936" y="4916550"/>
            <a:ext cx="1450975" cy="62928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indent="8890">
              <a:lnSpc>
                <a:spcPct val="110000"/>
              </a:lnSpc>
              <a:spcBef>
                <a:spcPts val="100"/>
              </a:spcBef>
            </a:pPr>
            <a:r>
              <a:rPr sz="1800" spc="5" dirty="0">
                <a:solidFill>
                  <a:srgbClr val="FFFFFF"/>
                </a:solidFill>
                <a:latin typeface="Cambria"/>
                <a:cs typeface="Cambria"/>
              </a:rPr>
              <a:t>п</a:t>
            </a:r>
            <a:r>
              <a:rPr sz="1800" spc="-20" dirty="0">
                <a:solidFill>
                  <a:srgbClr val="FFFFFF"/>
                </a:solidFill>
                <a:latin typeface="Cambria"/>
                <a:cs typeface="Cambria"/>
              </a:rPr>
              <a:t>р</a:t>
            </a:r>
            <a:r>
              <a:rPr sz="1800" dirty="0">
                <a:solidFill>
                  <a:srgbClr val="FFFFFF"/>
                </a:solidFill>
                <a:latin typeface="Cambria"/>
                <a:cs typeface="Cambria"/>
              </a:rPr>
              <a:t>ос</a:t>
            </a:r>
            <a:r>
              <a:rPr sz="1800" spc="-5" dirty="0">
                <a:solidFill>
                  <a:srgbClr val="FFFFFF"/>
                </a:solidFill>
                <a:latin typeface="Cambria"/>
                <a:cs typeface="Cambria"/>
              </a:rPr>
              <a:t>т</a:t>
            </a:r>
            <a:r>
              <a:rPr sz="1800" spc="5" dirty="0">
                <a:solidFill>
                  <a:srgbClr val="FFFFFF"/>
                </a:solidFill>
                <a:latin typeface="Cambria"/>
                <a:cs typeface="Cambria"/>
              </a:rPr>
              <a:t>ра</a:t>
            </a:r>
            <a:r>
              <a:rPr sz="1800" dirty="0">
                <a:solidFill>
                  <a:srgbClr val="FFFFFF"/>
                </a:solidFill>
                <a:latin typeface="Cambria"/>
                <a:cs typeface="Cambria"/>
              </a:rPr>
              <a:t>н</a:t>
            </a:r>
            <a:r>
              <a:rPr sz="1800" spc="-10" dirty="0">
                <a:solidFill>
                  <a:srgbClr val="FFFFFF"/>
                </a:solidFill>
                <a:latin typeface="Cambria"/>
                <a:cs typeface="Cambria"/>
              </a:rPr>
              <a:t>ств</a:t>
            </a:r>
            <a:r>
              <a:rPr sz="1800" dirty="0">
                <a:solidFill>
                  <a:srgbClr val="FFFFFF"/>
                </a:solidFill>
                <a:latin typeface="Cambria"/>
                <a:cs typeface="Cambria"/>
              </a:rPr>
              <a:t>а  </a:t>
            </a:r>
            <a:r>
              <a:rPr sz="1800" spc="5" dirty="0">
                <a:solidFill>
                  <a:srgbClr val="FFFFFF"/>
                </a:solidFill>
                <a:latin typeface="Cambria"/>
                <a:cs typeface="Cambria"/>
              </a:rPr>
              <a:t>п</a:t>
            </a:r>
            <a:r>
              <a:rPr sz="1800" spc="-20" dirty="0">
                <a:solidFill>
                  <a:srgbClr val="FFFFFF"/>
                </a:solidFill>
                <a:latin typeface="Cambria"/>
                <a:cs typeface="Cambria"/>
              </a:rPr>
              <a:t>р</a:t>
            </a:r>
            <a:r>
              <a:rPr sz="1800" dirty="0">
                <a:solidFill>
                  <a:srgbClr val="FFFFFF"/>
                </a:solidFill>
                <a:latin typeface="Cambria"/>
                <a:cs typeface="Cambria"/>
              </a:rPr>
              <a:t>ос</a:t>
            </a:r>
            <a:r>
              <a:rPr sz="1800" spc="-5" dirty="0">
                <a:solidFill>
                  <a:srgbClr val="FFFFFF"/>
                </a:solidFill>
                <a:latin typeface="Cambria"/>
                <a:cs typeface="Cambria"/>
              </a:rPr>
              <a:t>т</a:t>
            </a:r>
            <a:r>
              <a:rPr sz="1800" spc="5" dirty="0">
                <a:solidFill>
                  <a:srgbClr val="FFFFFF"/>
                </a:solidFill>
                <a:latin typeface="Cambria"/>
                <a:cs typeface="Cambria"/>
              </a:rPr>
              <a:t>ра</a:t>
            </a:r>
            <a:r>
              <a:rPr sz="1800" dirty="0">
                <a:solidFill>
                  <a:srgbClr val="FFFFFF"/>
                </a:solidFill>
                <a:latin typeface="Cambria"/>
                <a:cs typeface="Cambria"/>
              </a:rPr>
              <a:t>н</a:t>
            </a:r>
            <a:r>
              <a:rPr sz="1800" spc="-10" dirty="0">
                <a:solidFill>
                  <a:srgbClr val="FFFFFF"/>
                </a:solidFill>
                <a:latin typeface="Cambria"/>
                <a:cs typeface="Cambria"/>
              </a:rPr>
              <a:t>ств</a:t>
            </a:r>
            <a:r>
              <a:rPr sz="1800" dirty="0">
                <a:solidFill>
                  <a:srgbClr val="FFFFFF"/>
                </a:solidFill>
                <a:latin typeface="Cambria"/>
                <a:cs typeface="Cambria"/>
              </a:rPr>
              <a:t>о</a:t>
            </a:r>
            <a:endParaRPr sz="1800">
              <a:latin typeface="Cambria"/>
              <a:cs typeface="Cambria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8794750" y="5519444"/>
            <a:ext cx="3198495" cy="629920"/>
          </a:xfrm>
          <a:prstGeom prst="rect">
            <a:avLst/>
          </a:prstGeom>
        </p:spPr>
        <p:txBody>
          <a:bodyPr vert="horz" wrap="square" lIns="0" tIns="406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320"/>
              </a:spcBef>
              <a:tabLst>
                <a:tab pos="981710" algn="l"/>
                <a:tab pos="2616200" algn="l"/>
                <a:tab pos="3058160" algn="l"/>
              </a:tabLst>
            </a:pPr>
            <a:r>
              <a:rPr sz="1800" spc="5" dirty="0">
                <a:solidFill>
                  <a:srgbClr val="FFFFFF"/>
                </a:solidFill>
                <a:latin typeface="Cambria"/>
                <a:cs typeface="Cambria"/>
              </a:rPr>
              <a:t>г</a:t>
            </a:r>
            <a:r>
              <a:rPr sz="1800" spc="-20" dirty="0">
                <a:solidFill>
                  <a:srgbClr val="FFFFFF"/>
                </a:solidFill>
                <a:latin typeface="Cambria"/>
                <a:cs typeface="Cambria"/>
              </a:rPr>
              <a:t>р</a:t>
            </a:r>
            <a:r>
              <a:rPr sz="1800" dirty="0">
                <a:solidFill>
                  <a:srgbClr val="FFFFFF"/>
                </a:solidFill>
                <a:latin typeface="Cambria"/>
                <a:cs typeface="Cambria"/>
              </a:rPr>
              <a:t>у</a:t>
            </a:r>
            <a:r>
              <a:rPr sz="1800" spc="-15" dirty="0">
                <a:solidFill>
                  <a:srgbClr val="FFFFFF"/>
                </a:solidFill>
                <a:latin typeface="Cambria"/>
                <a:cs typeface="Cambria"/>
              </a:rPr>
              <a:t>п</a:t>
            </a:r>
            <a:r>
              <a:rPr sz="1800" spc="5" dirty="0">
                <a:solidFill>
                  <a:srgbClr val="FFFFFF"/>
                </a:solidFill>
                <a:latin typeface="Cambria"/>
                <a:cs typeface="Cambria"/>
              </a:rPr>
              <a:t>п</a:t>
            </a:r>
            <a:r>
              <a:rPr sz="1800" dirty="0">
                <a:solidFill>
                  <a:srgbClr val="FFFFFF"/>
                </a:solidFill>
                <a:latin typeface="Cambria"/>
                <a:cs typeface="Cambria"/>
              </a:rPr>
              <a:t>ы	</a:t>
            </a:r>
            <a:r>
              <a:rPr sz="1800" spc="-20" dirty="0">
                <a:solidFill>
                  <a:srgbClr val="FFFFFF"/>
                </a:solidFill>
                <a:latin typeface="Cambria"/>
                <a:cs typeface="Cambria"/>
              </a:rPr>
              <a:t>р</a:t>
            </a:r>
            <a:r>
              <a:rPr sz="1800" spc="5" dirty="0">
                <a:solidFill>
                  <a:srgbClr val="FFFFFF"/>
                </a:solidFill>
                <a:latin typeface="Cambria"/>
                <a:cs typeface="Cambria"/>
              </a:rPr>
              <a:t>а</a:t>
            </a:r>
            <a:r>
              <a:rPr sz="1800" dirty="0">
                <a:solidFill>
                  <a:srgbClr val="FFFFFF"/>
                </a:solidFill>
                <a:latin typeface="Cambria"/>
                <a:cs typeface="Cambria"/>
              </a:rPr>
              <a:t>с</a:t>
            </a:r>
            <a:r>
              <a:rPr sz="1800" spc="5" dirty="0">
                <a:solidFill>
                  <a:srgbClr val="FFFFFF"/>
                </a:solidFill>
                <a:latin typeface="Cambria"/>
                <a:cs typeface="Cambria"/>
              </a:rPr>
              <a:t>п</a:t>
            </a:r>
            <a:r>
              <a:rPr sz="1800" spc="-20" dirty="0">
                <a:solidFill>
                  <a:srgbClr val="FFFFFF"/>
                </a:solidFill>
                <a:latin typeface="Cambria"/>
                <a:cs typeface="Cambria"/>
              </a:rPr>
              <a:t>р</a:t>
            </a:r>
            <a:r>
              <a:rPr sz="1800" spc="5" dirty="0">
                <a:solidFill>
                  <a:srgbClr val="FFFFFF"/>
                </a:solidFill>
                <a:latin typeface="Cambria"/>
                <a:cs typeface="Cambria"/>
              </a:rPr>
              <a:t>е</a:t>
            </a:r>
            <a:r>
              <a:rPr sz="1800" spc="-25" dirty="0">
                <a:solidFill>
                  <a:srgbClr val="FFFFFF"/>
                </a:solidFill>
                <a:latin typeface="Cambria"/>
                <a:cs typeface="Cambria"/>
              </a:rPr>
              <a:t>д</a:t>
            </a:r>
            <a:r>
              <a:rPr sz="1800" spc="5" dirty="0">
                <a:solidFill>
                  <a:srgbClr val="FFFFFF"/>
                </a:solidFill>
                <a:latin typeface="Cambria"/>
                <a:cs typeface="Cambria"/>
              </a:rPr>
              <a:t>е</a:t>
            </a:r>
            <a:r>
              <a:rPr sz="1800" spc="-5" dirty="0">
                <a:solidFill>
                  <a:srgbClr val="FFFFFF"/>
                </a:solidFill>
                <a:latin typeface="Cambria"/>
                <a:cs typeface="Cambria"/>
              </a:rPr>
              <a:t>л</a:t>
            </a:r>
            <a:r>
              <a:rPr sz="1800" spc="5" dirty="0">
                <a:solidFill>
                  <a:srgbClr val="FFFFFF"/>
                </a:solidFill>
                <a:latin typeface="Cambria"/>
                <a:cs typeface="Cambria"/>
              </a:rPr>
              <a:t>е</a:t>
            </a:r>
            <a:r>
              <a:rPr sz="1800" spc="-10" dirty="0">
                <a:solidFill>
                  <a:srgbClr val="FFFFFF"/>
                </a:solidFill>
                <a:latin typeface="Cambria"/>
                <a:cs typeface="Cambria"/>
              </a:rPr>
              <a:t>н</a:t>
            </a:r>
            <a:r>
              <a:rPr sz="1800" dirty="0">
                <a:solidFill>
                  <a:srgbClr val="FFFFFF"/>
                </a:solidFill>
                <a:latin typeface="Cambria"/>
                <a:cs typeface="Cambria"/>
              </a:rPr>
              <a:t>о	</a:t>
            </a:r>
            <a:r>
              <a:rPr sz="1800" spc="10" dirty="0">
                <a:solidFill>
                  <a:srgbClr val="FFFFFF"/>
                </a:solidFill>
                <a:latin typeface="Cambria"/>
                <a:cs typeface="Cambria"/>
              </a:rPr>
              <a:t>п</a:t>
            </a:r>
            <a:r>
              <a:rPr sz="1800" dirty="0">
                <a:solidFill>
                  <a:srgbClr val="FFFFFF"/>
                </a:solidFill>
                <a:latin typeface="Cambria"/>
                <a:cs typeface="Cambria"/>
              </a:rPr>
              <a:t>о	5</a:t>
            </a:r>
            <a:endParaRPr sz="1800">
              <a:latin typeface="Cambria"/>
              <a:cs typeface="Cambria"/>
            </a:endParaRPr>
          </a:p>
          <a:p>
            <a:pPr marL="12700">
              <a:lnSpc>
                <a:spcPct val="100000"/>
              </a:lnSpc>
              <a:spcBef>
                <a:spcPts val="219"/>
              </a:spcBef>
            </a:pPr>
            <a:r>
              <a:rPr sz="1800" dirty="0">
                <a:solidFill>
                  <a:srgbClr val="FFFFFF"/>
                </a:solidFill>
                <a:latin typeface="Cambria"/>
                <a:cs typeface="Cambria"/>
              </a:rPr>
              <a:t>образовательным</a:t>
            </a:r>
            <a:r>
              <a:rPr sz="1800" spc="325" dirty="0">
                <a:solidFill>
                  <a:srgbClr val="FFFFFF"/>
                </a:solidFill>
                <a:latin typeface="Cambria"/>
                <a:cs typeface="Cambria"/>
              </a:rPr>
              <a:t> </a:t>
            </a:r>
            <a:r>
              <a:rPr sz="1800" spc="-5" dirty="0">
                <a:solidFill>
                  <a:srgbClr val="FFFFFF"/>
                </a:solidFill>
                <a:latin typeface="Cambria"/>
                <a:cs typeface="Cambria"/>
              </a:rPr>
              <a:t>областям</a:t>
            </a:r>
            <a:endParaRPr sz="1800">
              <a:latin typeface="Cambria"/>
              <a:cs typeface="Cambria"/>
            </a:endParaRPr>
          </a:p>
        </p:txBody>
      </p:sp>
      <p:grpSp>
        <p:nvGrpSpPr>
          <p:cNvPr id="24" name="object 24"/>
          <p:cNvGrpSpPr/>
          <p:nvPr/>
        </p:nvGrpSpPr>
        <p:grpSpPr>
          <a:xfrm>
            <a:off x="192023" y="259079"/>
            <a:ext cx="4048125" cy="5913120"/>
            <a:chOff x="192023" y="259079"/>
            <a:chExt cx="4048125" cy="5913120"/>
          </a:xfrm>
        </p:grpSpPr>
        <p:pic>
          <p:nvPicPr>
            <p:cNvPr id="25" name="object 25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192023" y="259079"/>
              <a:ext cx="3974591" cy="2743200"/>
            </a:xfrm>
            <a:prstGeom prst="rect">
              <a:avLst/>
            </a:prstGeom>
          </p:spPr>
        </p:pic>
        <p:pic>
          <p:nvPicPr>
            <p:cNvPr id="26" name="object 26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262127" y="3429000"/>
              <a:ext cx="3977640" cy="2743200"/>
            </a:xfrm>
            <a:prstGeom prst="rect">
              <a:avLst/>
            </a:prstGeom>
          </p:spPr>
        </p:pic>
      </p:grpSp>
      <p:grpSp>
        <p:nvGrpSpPr>
          <p:cNvPr id="27" name="object 27"/>
          <p:cNvGrpSpPr/>
          <p:nvPr/>
        </p:nvGrpSpPr>
        <p:grpSpPr>
          <a:xfrm>
            <a:off x="4511040" y="252984"/>
            <a:ext cx="4175760" cy="5983605"/>
            <a:chOff x="4511040" y="252984"/>
            <a:chExt cx="4175760" cy="5983605"/>
          </a:xfrm>
        </p:grpSpPr>
        <p:pic>
          <p:nvPicPr>
            <p:cNvPr id="28" name="object 28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4511040" y="252984"/>
              <a:ext cx="3977640" cy="2743199"/>
            </a:xfrm>
            <a:prstGeom prst="rect">
              <a:avLst/>
            </a:prstGeom>
          </p:spPr>
        </p:pic>
        <p:pic>
          <p:nvPicPr>
            <p:cNvPr id="29" name="object 29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4581144" y="3429000"/>
              <a:ext cx="4105655" cy="2807208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1258824" y="5638800"/>
            <a:ext cx="3692525" cy="748665"/>
            <a:chOff x="1258824" y="5638800"/>
            <a:chExt cx="3692525" cy="748665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258824" y="5638800"/>
              <a:ext cx="3692398" cy="513359"/>
            </a:xfrm>
            <a:prstGeom prst="rect">
              <a:avLst/>
            </a:prstGeom>
          </p:spPr>
        </p:pic>
        <p:pic>
          <p:nvPicPr>
            <p:cNvPr id="4" name="object 4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2328672" y="5873495"/>
              <a:ext cx="1500886" cy="513359"/>
            </a:xfrm>
            <a:prstGeom prst="rect">
              <a:avLst/>
            </a:prstGeom>
          </p:spPr>
        </p:pic>
      </p:grpSp>
      <p:sp>
        <p:nvSpPr>
          <p:cNvPr id="5" name="object 5"/>
          <p:cNvSpPr txBox="1"/>
          <p:nvPr/>
        </p:nvSpPr>
        <p:spPr>
          <a:xfrm>
            <a:off x="1390650" y="5699861"/>
            <a:ext cx="3357879" cy="53467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algn="ctr">
              <a:lnSpc>
                <a:spcPts val="2005"/>
              </a:lnSpc>
              <a:spcBef>
                <a:spcPts val="100"/>
              </a:spcBef>
            </a:pPr>
            <a:r>
              <a:rPr sz="1800" spc="-5" dirty="0">
                <a:solidFill>
                  <a:srgbClr val="FFFFFF"/>
                </a:solidFill>
                <a:latin typeface="Cambria"/>
                <a:cs typeface="Cambria"/>
              </a:rPr>
              <a:t>Вид</a:t>
            </a:r>
            <a:r>
              <a:rPr sz="1800" spc="-25" dirty="0">
                <a:solidFill>
                  <a:srgbClr val="FFFFFF"/>
                </a:solidFill>
                <a:latin typeface="Cambria"/>
                <a:cs typeface="Cambria"/>
              </a:rPr>
              <a:t> </a:t>
            </a:r>
            <a:r>
              <a:rPr sz="1800" spc="-5" dirty="0">
                <a:solidFill>
                  <a:srgbClr val="FFFFFF"/>
                </a:solidFill>
                <a:latin typeface="Cambria"/>
                <a:cs typeface="Cambria"/>
              </a:rPr>
              <a:t>из</a:t>
            </a:r>
            <a:r>
              <a:rPr sz="1800" spc="10" dirty="0">
                <a:solidFill>
                  <a:srgbClr val="FFFFFF"/>
                </a:solidFill>
                <a:latin typeface="Cambria"/>
                <a:cs typeface="Cambria"/>
              </a:rPr>
              <a:t> </a:t>
            </a:r>
            <a:r>
              <a:rPr sz="1800" spc="-5" dirty="0">
                <a:solidFill>
                  <a:srgbClr val="FFFFFF"/>
                </a:solidFill>
                <a:latin typeface="Cambria"/>
                <a:cs typeface="Cambria"/>
              </a:rPr>
              <a:t>центра</a:t>
            </a:r>
            <a:r>
              <a:rPr sz="1800" spc="-15" dirty="0">
                <a:solidFill>
                  <a:srgbClr val="FFFFFF"/>
                </a:solidFill>
                <a:latin typeface="Cambria"/>
                <a:cs typeface="Cambria"/>
              </a:rPr>
              <a:t> </a:t>
            </a:r>
            <a:r>
              <a:rPr sz="1800" dirty="0">
                <a:solidFill>
                  <a:srgbClr val="FFFFFF"/>
                </a:solidFill>
                <a:latin typeface="Cambria"/>
                <a:cs typeface="Cambria"/>
              </a:rPr>
              <a:t>группы</a:t>
            </a:r>
            <a:r>
              <a:rPr sz="1800" spc="-50" dirty="0">
                <a:solidFill>
                  <a:srgbClr val="FFFFFF"/>
                </a:solidFill>
                <a:latin typeface="Cambria"/>
                <a:cs typeface="Cambria"/>
              </a:rPr>
              <a:t> </a:t>
            </a:r>
            <a:r>
              <a:rPr sz="1800" dirty="0">
                <a:solidFill>
                  <a:srgbClr val="FFFFFF"/>
                </a:solidFill>
                <a:latin typeface="Cambria"/>
                <a:cs typeface="Cambria"/>
              </a:rPr>
              <a:t>на</a:t>
            </a:r>
            <a:r>
              <a:rPr sz="1800" spc="380" dirty="0">
                <a:solidFill>
                  <a:srgbClr val="FFFFFF"/>
                </a:solidFill>
                <a:latin typeface="Cambria"/>
                <a:cs typeface="Cambria"/>
              </a:rPr>
              <a:t> </a:t>
            </a:r>
            <a:r>
              <a:rPr sz="1800" spc="-30" dirty="0">
                <a:solidFill>
                  <a:srgbClr val="FFFFFF"/>
                </a:solidFill>
                <a:latin typeface="Cambria"/>
                <a:cs typeface="Cambria"/>
              </a:rPr>
              <a:t>вход</a:t>
            </a:r>
            <a:r>
              <a:rPr sz="1800" spc="5" dirty="0">
                <a:solidFill>
                  <a:srgbClr val="FFFFFF"/>
                </a:solidFill>
                <a:latin typeface="Cambria"/>
                <a:cs typeface="Cambria"/>
              </a:rPr>
              <a:t> </a:t>
            </a:r>
            <a:r>
              <a:rPr sz="1800" dirty="0">
                <a:solidFill>
                  <a:srgbClr val="FFFFFF"/>
                </a:solidFill>
                <a:latin typeface="Cambria"/>
                <a:cs typeface="Cambria"/>
              </a:rPr>
              <a:t>в</a:t>
            </a:r>
            <a:endParaRPr sz="1800">
              <a:latin typeface="Cambria"/>
              <a:cs typeface="Cambria"/>
            </a:endParaRPr>
          </a:p>
          <a:p>
            <a:pPr marL="635" algn="ctr">
              <a:lnSpc>
                <a:spcPts val="2005"/>
              </a:lnSpc>
            </a:pPr>
            <a:r>
              <a:rPr sz="1800" spc="-5" dirty="0">
                <a:solidFill>
                  <a:srgbClr val="FFFFFF"/>
                </a:solidFill>
                <a:latin typeface="Cambria"/>
                <a:cs typeface="Cambria"/>
              </a:rPr>
              <a:t>помещение</a:t>
            </a:r>
            <a:endParaRPr sz="1800">
              <a:latin typeface="Cambria"/>
              <a:cs typeface="Cambria"/>
            </a:endParaRPr>
          </a:p>
        </p:txBody>
      </p:sp>
      <p:grpSp>
        <p:nvGrpSpPr>
          <p:cNvPr id="6" name="object 6"/>
          <p:cNvGrpSpPr/>
          <p:nvPr/>
        </p:nvGrpSpPr>
        <p:grpSpPr>
          <a:xfrm>
            <a:off x="6900671" y="5779008"/>
            <a:ext cx="4308475" cy="812165"/>
            <a:chOff x="6900671" y="5779008"/>
            <a:chExt cx="4308475" cy="812165"/>
          </a:xfrm>
        </p:grpSpPr>
        <p:pic>
          <p:nvPicPr>
            <p:cNvPr id="7" name="object 7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7668767" y="5779008"/>
              <a:ext cx="2656078" cy="510336"/>
            </a:xfrm>
            <a:prstGeom prst="rect">
              <a:avLst/>
            </a:prstGeom>
          </p:spPr>
        </p:pic>
        <p:pic>
          <p:nvPicPr>
            <p:cNvPr id="8" name="object 8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0018775" y="5779008"/>
              <a:ext cx="476859" cy="510336"/>
            </a:xfrm>
            <a:prstGeom prst="rect">
              <a:avLst/>
            </a:prstGeom>
          </p:spPr>
        </p:pic>
        <p:pic>
          <p:nvPicPr>
            <p:cNvPr id="9" name="object 9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6900671" y="6080760"/>
              <a:ext cx="4308221" cy="510336"/>
            </a:xfrm>
            <a:prstGeom prst="rect">
              <a:avLst/>
            </a:prstGeom>
          </p:spPr>
        </p:pic>
      </p:grpSp>
      <p:sp>
        <p:nvSpPr>
          <p:cNvPr id="10" name="object 10"/>
          <p:cNvSpPr txBox="1"/>
          <p:nvPr/>
        </p:nvSpPr>
        <p:spPr>
          <a:xfrm>
            <a:off x="7033641" y="5810503"/>
            <a:ext cx="4025900" cy="6299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indent="767715">
              <a:lnSpc>
                <a:spcPct val="110100"/>
              </a:lnSpc>
              <a:spcBef>
                <a:spcPts val="100"/>
              </a:spcBef>
            </a:pPr>
            <a:r>
              <a:rPr sz="1800" spc="-5" dirty="0">
                <a:solidFill>
                  <a:srgbClr val="FFFFFF"/>
                </a:solidFill>
                <a:latin typeface="Cambria"/>
                <a:cs typeface="Cambria"/>
              </a:rPr>
              <a:t>Вид из центра </a:t>
            </a:r>
            <a:r>
              <a:rPr sz="1800" dirty="0">
                <a:solidFill>
                  <a:srgbClr val="FFFFFF"/>
                </a:solidFill>
                <a:latin typeface="Cambria"/>
                <a:cs typeface="Cambria"/>
              </a:rPr>
              <a:t>группы в </a:t>
            </a:r>
            <a:r>
              <a:rPr sz="1800" spc="5" dirty="0">
                <a:solidFill>
                  <a:srgbClr val="FFFFFF"/>
                </a:solidFill>
                <a:latin typeface="Cambria"/>
                <a:cs typeface="Cambria"/>
              </a:rPr>
              <a:t> </a:t>
            </a:r>
            <a:r>
              <a:rPr sz="1800" spc="-5" dirty="0">
                <a:solidFill>
                  <a:srgbClr val="FFFFFF"/>
                </a:solidFill>
                <a:latin typeface="Cambria"/>
                <a:cs typeface="Cambria"/>
              </a:rPr>
              <a:t>противоположном</a:t>
            </a:r>
            <a:r>
              <a:rPr sz="1800" spc="-55" dirty="0">
                <a:solidFill>
                  <a:srgbClr val="FFFFFF"/>
                </a:solidFill>
                <a:latin typeface="Cambria"/>
                <a:cs typeface="Cambria"/>
              </a:rPr>
              <a:t> </a:t>
            </a:r>
            <a:r>
              <a:rPr sz="1800" spc="-25" dirty="0">
                <a:solidFill>
                  <a:srgbClr val="FFFFFF"/>
                </a:solidFill>
                <a:latin typeface="Cambria"/>
                <a:cs typeface="Cambria"/>
              </a:rPr>
              <a:t>входу</a:t>
            </a:r>
            <a:r>
              <a:rPr sz="1800" spc="10" dirty="0">
                <a:solidFill>
                  <a:srgbClr val="FFFFFF"/>
                </a:solidFill>
                <a:latin typeface="Cambria"/>
                <a:cs typeface="Cambria"/>
              </a:rPr>
              <a:t> </a:t>
            </a:r>
            <a:r>
              <a:rPr sz="1800" spc="-5" dirty="0">
                <a:solidFill>
                  <a:srgbClr val="FFFFFF"/>
                </a:solidFill>
                <a:latin typeface="Cambria"/>
                <a:cs typeface="Cambria"/>
              </a:rPr>
              <a:t>направлении</a:t>
            </a:r>
            <a:endParaRPr sz="1800">
              <a:latin typeface="Cambria"/>
              <a:cs typeface="Cambria"/>
            </a:endParaRPr>
          </a:p>
        </p:txBody>
      </p:sp>
      <p:pic>
        <p:nvPicPr>
          <p:cNvPr id="11" name="object 11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4273296" y="286550"/>
            <a:ext cx="3518788" cy="678014"/>
          </a:xfrm>
          <a:prstGeom prst="rect">
            <a:avLst/>
          </a:prstGeom>
        </p:spPr>
      </p:pic>
      <p:sp>
        <p:nvSpPr>
          <p:cNvPr id="12" name="object 12"/>
          <p:cNvSpPr txBox="1">
            <a:spLocks noGrp="1"/>
          </p:cNvSpPr>
          <p:nvPr>
            <p:ph type="title"/>
          </p:nvPr>
        </p:nvSpPr>
        <p:spPr>
          <a:xfrm>
            <a:off x="4453254" y="363728"/>
            <a:ext cx="3138805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b="0" spc="-10" dirty="0">
                <a:solidFill>
                  <a:srgbClr val="FFFFFF"/>
                </a:solidFill>
                <a:latin typeface="Cambria"/>
                <a:cs typeface="Cambria"/>
              </a:rPr>
              <a:t>Групповое</a:t>
            </a:r>
            <a:r>
              <a:rPr sz="2400" b="0" spc="-60" dirty="0">
                <a:solidFill>
                  <a:srgbClr val="FFFFFF"/>
                </a:solidFill>
                <a:latin typeface="Cambria"/>
                <a:cs typeface="Cambria"/>
              </a:rPr>
              <a:t> </a:t>
            </a:r>
            <a:r>
              <a:rPr sz="2400" b="0" dirty="0">
                <a:solidFill>
                  <a:srgbClr val="FFFFFF"/>
                </a:solidFill>
                <a:latin typeface="Cambria"/>
                <a:cs typeface="Cambria"/>
              </a:rPr>
              <a:t>помещение</a:t>
            </a:r>
            <a:endParaRPr sz="2400">
              <a:latin typeface="Cambria"/>
              <a:cs typeface="Cambria"/>
            </a:endParaRPr>
          </a:p>
        </p:txBody>
      </p:sp>
      <p:grpSp>
        <p:nvGrpSpPr>
          <p:cNvPr id="13" name="object 13"/>
          <p:cNvGrpSpPr/>
          <p:nvPr/>
        </p:nvGrpSpPr>
        <p:grpSpPr>
          <a:xfrm>
            <a:off x="478536" y="835151"/>
            <a:ext cx="11521440" cy="4605655"/>
            <a:chOff x="478536" y="835151"/>
            <a:chExt cx="11521440" cy="4605655"/>
          </a:xfrm>
        </p:grpSpPr>
        <p:pic>
          <p:nvPicPr>
            <p:cNvPr id="14" name="object 14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478536" y="981456"/>
              <a:ext cx="5038344" cy="4392168"/>
            </a:xfrm>
            <a:prstGeom prst="rect">
              <a:avLst/>
            </a:prstGeom>
          </p:spPr>
        </p:pic>
        <p:pic>
          <p:nvPicPr>
            <p:cNvPr id="15" name="object 15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6309359" y="835151"/>
              <a:ext cx="5690615" cy="4605528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734559" y="226821"/>
            <a:ext cx="2656840" cy="857885"/>
          </a:xfrm>
          <a:prstGeom prst="rect">
            <a:avLst/>
          </a:prstGeom>
        </p:spPr>
        <p:txBody>
          <a:bodyPr vert="horz" wrap="square" lIns="0" tIns="65405" rIns="0" bIns="0" rtlCol="0">
            <a:spAutoFit/>
          </a:bodyPr>
          <a:lstStyle/>
          <a:p>
            <a:pPr marL="12700" marR="5080" algn="just">
              <a:lnSpc>
                <a:spcPct val="85500"/>
              </a:lnSpc>
              <a:spcBef>
                <a:spcPts val="515"/>
              </a:spcBef>
            </a:pPr>
            <a:r>
              <a:rPr sz="2200" b="0" dirty="0">
                <a:solidFill>
                  <a:srgbClr val="F3A346"/>
                </a:solidFill>
                <a:latin typeface="Cambria"/>
                <a:cs typeface="Cambria"/>
              </a:rPr>
              <a:t>1. </a:t>
            </a:r>
            <a:r>
              <a:rPr sz="2400" b="0" spc="-10" dirty="0">
                <a:solidFill>
                  <a:srgbClr val="F3A346"/>
                </a:solidFill>
                <a:latin typeface="Cambria"/>
                <a:cs typeface="Cambria"/>
              </a:rPr>
              <a:t>Рабочий </a:t>
            </a:r>
            <a:r>
              <a:rPr sz="2400" b="0" dirty="0">
                <a:solidFill>
                  <a:srgbClr val="F3A346"/>
                </a:solidFill>
                <a:latin typeface="Cambria"/>
                <a:cs typeface="Cambria"/>
              </a:rPr>
              <a:t>сектор </a:t>
            </a:r>
            <a:r>
              <a:rPr sz="1600" b="0" dirty="0">
                <a:solidFill>
                  <a:srgbClr val="F3A346"/>
                </a:solidFill>
                <a:latin typeface="Cambria"/>
                <a:cs typeface="Cambria"/>
              </a:rPr>
              <a:t>- </a:t>
            </a:r>
            <a:r>
              <a:rPr sz="1600" b="0" spc="5" dirty="0">
                <a:solidFill>
                  <a:srgbClr val="F3A346"/>
                </a:solidFill>
                <a:latin typeface="Cambria"/>
                <a:cs typeface="Cambria"/>
              </a:rPr>
              <a:t> </a:t>
            </a:r>
            <a:r>
              <a:rPr b="0" spc="-5" dirty="0">
                <a:solidFill>
                  <a:srgbClr val="F3A346"/>
                </a:solidFill>
                <a:latin typeface="Cambria"/>
                <a:cs typeface="Cambria"/>
              </a:rPr>
              <a:t>место,</a:t>
            </a:r>
            <a:r>
              <a:rPr b="0" dirty="0">
                <a:solidFill>
                  <a:srgbClr val="F3A346"/>
                </a:solidFill>
                <a:latin typeface="Cambria"/>
                <a:cs typeface="Cambria"/>
              </a:rPr>
              <a:t> </a:t>
            </a:r>
            <a:r>
              <a:rPr b="0" spc="-5" dirty="0">
                <a:solidFill>
                  <a:srgbClr val="F3A346"/>
                </a:solidFill>
                <a:latin typeface="Cambria"/>
                <a:cs typeface="Cambria"/>
              </a:rPr>
              <a:t>используемое </a:t>
            </a:r>
            <a:r>
              <a:rPr b="0" spc="10" dirty="0">
                <a:solidFill>
                  <a:srgbClr val="F3A346"/>
                </a:solidFill>
                <a:latin typeface="Cambria"/>
                <a:cs typeface="Cambria"/>
              </a:rPr>
              <a:t>для </a:t>
            </a:r>
            <a:r>
              <a:rPr b="0" spc="-390" dirty="0">
                <a:solidFill>
                  <a:srgbClr val="F3A346"/>
                </a:solidFill>
                <a:latin typeface="Cambria"/>
                <a:cs typeface="Cambria"/>
              </a:rPr>
              <a:t> </a:t>
            </a:r>
            <a:r>
              <a:rPr b="0" spc="-5" dirty="0">
                <a:solidFill>
                  <a:srgbClr val="F3A346"/>
                </a:solidFill>
                <a:latin typeface="Cambria"/>
                <a:cs typeface="Cambria"/>
              </a:rPr>
              <a:t>осуществления</a:t>
            </a:r>
            <a:endParaRPr sz="1600">
              <a:latin typeface="Cambria"/>
              <a:cs typeface="Cambria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34559" y="1019378"/>
            <a:ext cx="3222625" cy="4965700"/>
          </a:xfrm>
          <a:prstGeom prst="rect">
            <a:avLst/>
          </a:prstGeom>
        </p:spPr>
        <p:txBody>
          <a:bodyPr vert="horz" wrap="square" lIns="0" tIns="53975" rIns="0" bIns="0" rtlCol="0">
            <a:spAutoFit/>
          </a:bodyPr>
          <a:lstStyle/>
          <a:p>
            <a:pPr marL="12700" marR="1413510">
              <a:lnSpc>
                <a:spcPct val="85000"/>
              </a:lnSpc>
              <a:spcBef>
                <a:spcPts val="425"/>
              </a:spcBef>
            </a:pPr>
            <a:r>
              <a:rPr sz="1800" spc="-5" dirty="0">
                <a:solidFill>
                  <a:srgbClr val="F3A346"/>
                </a:solidFill>
                <a:latin typeface="Cambria"/>
                <a:cs typeface="Cambria"/>
              </a:rPr>
              <a:t>организованной </a:t>
            </a:r>
            <a:r>
              <a:rPr sz="1800" dirty="0">
                <a:solidFill>
                  <a:srgbClr val="F3A346"/>
                </a:solidFill>
                <a:latin typeface="Cambria"/>
                <a:cs typeface="Cambria"/>
              </a:rPr>
              <a:t> о</a:t>
            </a:r>
            <a:r>
              <a:rPr sz="1800" spc="10" dirty="0">
                <a:solidFill>
                  <a:srgbClr val="F3A346"/>
                </a:solidFill>
                <a:latin typeface="Cambria"/>
                <a:cs typeface="Cambria"/>
              </a:rPr>
              <a:t>б</a:t>
            </a:r>
            <a:r>
              <a:rPr sz="1800" dirty="0">
                <a:solidFill>
                  <a:srgbClr val="F3A346"/>
                </a:solidFill>
                <a:latin typeface="Cambria"/>
                <a:cs typeface="Cambria"/>
              </a:rPr>
              <a:t>р</a:t>
            </a:r>
            <a:r>
              <a:rPr sz="1800" spc="5" dirty="0">
                <a:solidFill>
                  <a:srgbClr val="F3A346"/>
                </a:solidFill>
                <a:latin typeface="Cambria"/>
                <a:cs typeface="Cambria"/>
              </a:rPr>
              <a:t>а</a:t>
            </a:r>
            <a:r>
              <a:rPr sz="1800" spc="-10" dirty="0">
                <a:solidFill>
                  <a:srgbClr val="F3A346"/>
                </a:solidFill>
                <a:latin typeface="Cambria"/>
                <a:cs typeface="Cambria"/>
              </a:rPr>
              <a:t>з</a:t>
            </a:r>
            <a:r>
              <a:rPr sz="1800" dirty="0">
                <a:solidFill>
                  <a:srgbClr val="F3A346"/>
                </a:solidFill>
                <a:latin typeface="Cambria"/>
                <a:cs typeface="Cambria"/>
              </a:rPr>
              <a:t>овател</a:t>
            </a:r>
            <a:r>
              <a:rPr sz="1800" spc="10" dirty="0">
                <a:solidFill>
                  <a:srgbClr val="F3A346"/>
                </a:solidFill>
                <a:latin typeface="Cambria"/>
                <a:cs typeface="Cambria"/>
              </a:rPr>
              <a:t>ь</a:t>
            </a:r>
            <a:r>
              <a:rPr sz="1800" spc="-10" dirty="0">
                <a:solidFill>
                  <a:srgbClr val="F3A346"/>
                </a:solidFill>
                <a:latin typeface="Cambria"/>
                <a:cs typeface="Cambria"/>
              </a:rPr>
              <a:t>н</a:t>
            </a:r>
            <a:r>
              <a:rPr sz="1800" spc="5" dirty="0">
                <a:solidFill>
                  <a:srgbClr val="F3A346"/>
                </a:solidFill>
                <a:latin typeface="Cambria"/>
                <a:cs typeface="Cambria"/>
              </a:rPr>
              <a:t>а</a:t>
            </a:r>
            <a:r>
              <a:rPr sz="1800" dirty="0">
                <a:solidFill>
                  <a:srgbClr val="F3A346"/>
                </a:solidFill>
                <a:latin typeface="Cambria"/>
                <a:cs typeface="Cambria"/>
              </a:rPr>
              <a:t>я  деятельности</a:t>
            </a:r>
            <a:r>
              <a:rPr sz="1800" spc="-40" dirty="0">
                <a:solidFill>
                  <a:srgbClr val="F3A346"/>
                </a:solidFill>
                <a:latin typeface="Cambria"/>
                <a:cs typeface="Cambria"/>
              </a:rPr>
              <a:t> </a:t>
            </a:r>
            <a:r>
              <a:rPr sz="1800" dirty="0">
                <a:solidFill>
                  <a:srgbClr val="F3A346"/>
                </a:solidFill>
                <a:latin typeface="Cambria"/>
                <a:cs typeface="Cambria"/>
              </a:rPr>
              <a:t>и</a:t>
            </a:r>
            <a:endParaRPr sz="1800">
              <a:latin typeface="Cambria"/>
              <a:cs typeface="Cambria"/>
            </a:endParaRPr>
          </a:p>
          <a:p>
            <a:pPr marL="12700">
              <a:lnSpc>
                <a:spcPts val="1670"/>
              </a:lnSpc>
            </a:pPr>
            <a:r>
              <a:rPr sz="1800" spc="-5" dirty="0">
                <a:solidFill>
                  <a:srgbClr val="F3A346"/>
                </a:solidFill>
                <a:latin typeface="Cambria"/>
                <a:cs typeface="Cambria"/>
              </a:rPr>
              <a:t>самостоятельной</a:t>
            </a:r>
            <a:endParaRPr sz="1800">
              <a:latin typeface="Cambria"/>
              <a:cs typeface="Cambria"/>
            </a:endParaRPr>
          </a:p>
          <a:p>
            <a:pPr marL="12700">
              <a:lnSpc>
                <a:spcPts val="1839"/>
              </a:lnSpc>
            </a:pPr>
            <a:r>
              <a:rPr sz="1800" dirty="0">
                <a:solidFill>
                  <a:srgbClr val="F3A346"/>
                </a:solidFill>
                <a:latin typeface="Cambria"/>
                <a:cs typeface="Cambria"/>
              </a:rPr>
              <a:t>деятельности</a:t>
            </a:r>
            <a:r>
              <a:rPr sz="1800" spc="360" dirty="0">
                <a:solidFill>
                  <a:srgbClr val="F3A346"/>
                </a:solidFill>
                <a:latin typeface="Cambria"/>
                <a:cs typeface="Cambria"/>
              </a:rPr>
              <a:t> </a:t>
            </a:r>
            <a:r>
              <a:rPr sz="1800" dirty="0">
                <a:solidFill>
                  <a:srgbClr val="F3A346"/>
                </a:solidFill>
                <a:latin typeface="Cambria"/>
                <a:cs typeface="Cambria"/>
              </a:rPr>
              <a:t>детей</a:t>
            </a:r>
            <a:r>
              <a:rPr sz="1800" spc="330" dirty="0">
                <a:solidFill>
                  <a:srgbClr val="F3A346"/>
                </a:solidFill>
                <a:latin typeface="Cambria"/>
                <a:cs typeface="Cambria"/>
              </a:rPr>
              <a:t> </a:t>
            </a:r>
            <a:r>
              <a:rPr sz="1800" dirty="0">
                <a:solidFill>
                  <a:srgbClr val="F3A346"/>
                </a:solidFill>
                <a:latin typeface="Cambria"/>
                <a:cs typeface="Cambria"/>
              </a:rPr>
              <a:t>(по</a:t>
            </a:r>
            <a:endParaRPr sz="1800">
              <a:latin typeface="Cambria"/>
              <a:cs typeface="Cambria"/>
            </a:endParaRPr>
          </a:p>
          <a:p>
            <a:pPr marL="12700" marR="5080">
              <a:lnSpc>
                <a:spcPct val="85000"/>
              </a:lnSpc>
              <a:spcBef>
                <a:spcPts val="155"/>
              </a:spcBef>
            </a:pPr>
            <a:r>
              <a:rPr sz="1800" spc="-5" dirty="0">
                <a:solidFill>
                  <a:srgbClr val="F3A346"/>
                </a:solidFill>
                <a:latin typeface="Cambria"/>
                <a:cs typeface="Cambria"/>
              </a:rPr>
              <a:t>интересам). </a:t>
            </a:r>
            <a:r>
              <a:rPr sz="1800" dirty="0">
                <a:solidFill>
                  <a:srgbClr val="F3A346"/>
                </a:solidFill>
                <a:latin typeface="Cambria"/>
                <a:cs typeface="Cambria"/>
              </a:rPr>
              <a:t>Образовательная </a:t>
            </a:r>
            <a:r>
              <a:rPr sz="1800" spc="5" dirty="0">
                <a:solidFill>
                  <a:srgbClr val="F3A346"/>
                </a:solidFill>
                <a:latin typeface="Cambria"/>
                <a:cs typeface="Cambria"/>
              </a:rPr>
              <a:t> </a:t>
            </a:r>
            <a:r>
              <a:rPr sz="1800" spc="-5" dirty="0">
                <a:solidFill>
                  <a:srgbClr val="F3A346"/>
                </a:solidFill>
                <a:latin typeface="Cambria"/>
                <a:cs typeface="Cambria"/>
              </a:rPr>
              <a:t>деятельность</a:t>
            </a:r>
            <a:r>
              <a:rPr sz="1800" spc="5" dirty="0">
                <a:solidFill>
                  <a:srgbClr val="F3A346"/>
                </a:solidFill>
                <a:latin typeface="Cambria"/>
                <a:cs typeface="Cambria"/>
              </a:rPr>
              <a:t> </a:t>
            </a:r>
            <a:r>
              <a:rPr sz="1800" spc="-5" dirty="0">
                <a:solidFill>
                  <a:srgbClr val="F3A346"/>
                </a:solidFill>
                <a:latin typeface="Cambria"/>
                <a:cs typeface="Cambria"/>
              </a:rPr>
              <a:t>осуществляется </a:t>
            </a:r>
            <a:r>
              <a:rPr sz="1800" spc="-385" dirty="0">
                <a:solidFill>
                  <a:srgbClr val="F3A346"/>
                </a:solidFill>
                <a:latin typeface="Cambria"/>
                <a:cs typeface="Cambria"/>
              </a:rPr>
              <a:t> </a:t>
            </a:r>
            <a:r>
              <a:rPr sz="1800" dirty="0">
                <a:solidFill>
                  <a:srgbClr val="F3A346"/>
                </a:solidFill>
                <a:latin typeface="Cambria"/>
                <a:cs typeface="Cambria"/>
              </a:rPr>
              <a:t>в</a:t>
            </a:r>
            <a:r>
              <a:rPr sz="1800" spc="5" dirty="0">
                <a:solidFill>
                  <a:srgbClr val="F3A346"/>
                </a:solidFill>
                <a:latin typeface="Cambria"/>
                <a:cs typeface="Cambria"/>
              </a:rPr>
              <a:t> </a:t>
            </a:r>
            <a:r>
              <a:rPr sz="1800" dirty="0">
                <a:solidFill>
                  <a:srgbClr val="F3A346"/>
                </a:solidFill>
                <a:latin typeface="Cambria"/>
                <a:cs typeface="Cambria"/>
              </a:rPr>
              <a:t>процессе</a:t>
            </a:r>
            <a:r>
              <a:rPr sz="1800" spc="5" dirty="0">
                <a:solidFill>
                  <a:srgbClr val="F3A346"/>
                </a:solidFill>
                <a:latin typeface="Cambria"/>
                <a:cs typeface="Cambria"/>
              </a:rPr>
              <a:t> </a:t>
            </a:r>
            <a:r>
              <a:rPr sz="1800" spc="-5" dirty="0">
                <a:solidFill>
                  <a:srgbClr val="F3A346"/>
                </a:solidFill>
                <a:latin typeface="Cambria"/>
                <a:cs typeface="Cambria"/>
              </a:rPr>
              <a:t>организации </a:t>
            </a:r>
            <a:r>
              <a:rPr sz="1800" dirty="0">
                <a:solidFill>
                  <a:srgbClr val="F3A346"/>
                </a:solidFill>
                <a:latin typeface="Cambria"/>
                <a:cs typeface="Cambria"/>
              </a:rPr>
              <a:t> </a:t>
            </a:r>
            <a:r>
              <a:rPr sz="1800" spc="-5" dirty="0">
                <a:solidFill>
                  <a:srgbClr val="F3A346"/>
                </a:solidFill>
                <a:latin typeface="Cambria"/>
                <a:cs typeface="Cambria"/>
              </a:rPr>
              <a:t>различных</a:t>
            </a:r>
            <a:r>
              <a:rPr sz="1800" dirty="0">
                <a:solidFill>
                  <a:srgbClr val="F3A346"/>
                </a:solidFill>
                <a:latin typeface="Cambria"/>
                <a:cs typeface="Cambria"/>
              </a:rPr>
              <a:t> </a:t>
            </a:r>
            <a:r>
              <a:rPr sz="1800" spc="-5" dirty="0">
                <a:solidFill>
                  <a:srgbClr val="F3A346"/>
                </a:solidFill>
                <a:latin typeface="Cambria"/>
                <a:cs typeface="Cambria"/>
              </a:rPr>
              <a:t>видов</a:t>
            </a:r>
            <a:r>
              <a:rPr sz="1800" dirty="0">
                <a:solidFill>
                  <a:srgbClr val="F3A346"/>
                </a:solidFill>
                <a:latin typeface="Cambria"/>
                <a:cs typeface="Cambria"/>
              </a:rPr>
              <a:t> </a:t>
            </a:r>
            <a:r>
              <a:rPr sz="1800" spc="-5" dirty="0">
                <a:solidFill>
                  <a:srgbClr val="F3A346"/>
                </a:solidFill>
                <a:latin typeface="Cambria"/>
                <a:cs typeface="Cambria"/>
              </a:rPr>
              <a:t>детской </a:t>
            </a:r>
            <a:r>
              <a:rPr sz="1800" dirty="0">
                <a:solidFill>
                  <a:srgbClr val="F3A346"/>
                </a:solidFill>
                <a:latin typeface="Cambria"/>
                <a:cs typeface="Cambria"/>
              </a:rPr>
              <a:t> </a:t>
            </a:r>
            <a:r>
              <a:rPr sz="1800" spc="-5" dirty="0">
                <a:solidFill>
                  <a:srgbClr val="F3A346"/>
                </a:solidFill>
                <a:latin typeface="Cambria"/>
                <a:cs typeface="Cambria"/>
              </a:rPr>
              <a:t>деятельности</a:t>
            </a:r>
            <a:r>
              <a:rPr sz="1800" spc="375" dirty="0">
                <a:solidFill>
                  <a:srgbClr val="F3A346"/>
                </a:solidFill>
                <a:latin typeface="Cambria"/>
                <a:cs typeface="Cambria"/>
              </a:rPr>
              <a:t> </a:t>
            </a:r>
            <a:r>
              <a:rPr sz="1800" dirty="0">
                <a:solidFill>
                  <a:srgbClr val="F3A346"/>
                </a:solidFill>
                <a:latin typeface="Cambria"/>
                <a:cs typeface="Cambria"/>
              </a:rPr>
              <a:t>(игровой,</a:t>
            </a:r>
            <a:endParaRPr sz="1800">
              <a:latin typeface="Cambria"/>
              <a:cs typeface="Cambria"/>
            </a:endParaRPr>
          </a:p>
          <a:p>
            <a:pPr marL="12700" marR="1226185">
              <a:lnSpc>
                <a:spcPts val="1820"/>
              </a:lnSpc>
              <a:spcBef>
                <a:spcPts val="35"/>
              </a:spcBef>
            </a:pPr>
            <a:r>
              <a:rPr sz="1800" spc="-15" dirty="0">
                <a:solidFill>
                  <a:srgbClr val="F3A346"/>
                </a:solidFill>
                <a:latin typeface="Cambria"/>
                <a:cs typeface="Cambria"/>
              </a:rPr>
              <a:t>к</a:t>
            </a:r>
            <a:r>
              <a:rPr sz="1800" dirty="0">
                <a:solidFill>
                  <a:srgbClr val="F3A346"/>
                </a:solidFill>
                <a:latin typeface="Cambria"/>
                <a:cs typeface="Cambria"/>
              </a:rPr>
              <a:t>о</a:t>
            </a:r>
            <a:r>
              <a:rPr sz="1800" spc="-10" dirty="0">
                <a:solidFill>
                  <a:srgbClr val="F3A346"/>
                </a:solidFill>
                <a:latin typeface="Cambria"/>
                <a:cs typeface="Cambria"/>
              </a:rPr>
              <a:t>м</a:t>
            </a:r>
            <a:r>
              <a:rPr sz="1800" spc="-15" dirty="0">
                <a:solidFill>
                  <a:srgbClr val="F3A346"/>
                </a:solidFill>
                <a:latin typeface="Cambria"/>
                <a:cs typeface="Cambria"/>
              </a:rPr>
              <a:t>м</a:t>
            </a:r>
            <a:r>
              <a:rPr sz="1800" dirty="0">
                <a:solidFill>
                  <a:srgbClr val="F3A346"/>
                </a:solidFill>
                <a:latin typeface="Cambria"/>
                <a:cs typeface="Cambria"/>
              </a:rPr>
              <a:t>ун</a:t>
            </a:r>
            <a:r>
              <a:rPr sz="1800" spc="-10" dirty="0">
                <a:solidFill>
                  <a:srgbClr val="F3A346"/>
                </a:solidFill>
                <a:latin typeface="Cambria"/>
                <a:cs typeface="Cambria"/>
              </a:rPr>
              <a:t>и</a:t>
            </a:r>
            <a:r>
              <a:rPr sz="1800" spc="10" dirty="0">
                <a:solidFill>
                  <a:srgbClr val="F3A346"/>
                </a:solidFill>
                <a:latin typeface="Cambria"/>
                <a:cs typeface="Cambria"/>
              </a:rPr>
              <a:t>к</a:t>
            </a:r>
            <a:r>
              <a:rPr sz="1800" spc="5" dirty="0">
                <a:solidFill>
                  <a:srgbClr val="F3A346"/>
                </a:solidFill>
                <a:latin typeface="Cambria"/>
                <a:cs typeface="Cambria"/>
              </a:rPr>
              <a:t>а</a:t>
            </a:r>
            <a:r>
              <a:rPr sz="1800" spc="-10" dirty="0">
                <a:solidFill>
                  <a:srgbClr val="F3A346"/>
                </a:solidFill>
                <a:latin typeface="Cambria"/>
                <a:cs typeface="Cambria"/>
              </a:rPr>
              <a:t>тив</a:t>
            </a:r>
            <a:r>
              <a:rPr sz="1800" dirty="0">
                <a:solidFill>
                  <a:srgbClr val="F3A346"/>
                </a:solidFill>
                <a:latin typeface="Cambria"/>
                <a:cs typeface="Cambria"/>
              </a:rPr>
              <a:t>но</a:t>
            </a:r>
            <a:r>
              <a:rPr sz="1800" spc="-10" dirty="0">
                <a:solidFill>
                  <a:srgbClr val="F3A346"/>
                </a:solidFill>
                <a:latin typeface="Cambria"/>
                <a:cs typeface="Cambria"/>
              </a:rPr>
              <a:t>й</a:t>
            </a:r>
            <a:r>
              <a:rPr sz="1800" dirty="0">
                <a:solidFill>
                  <a:srgbClr val="F3A346"/>
                </a:solidFill>
                <a:latin typeface="Cambria"/>
                <a:cs typeface="Cambria"/>
              </a:rPr>
              <a:t>,  познавательно–</a:t>
            </a:r>
            <a:endParaRPr sz="1800">
              <a:latin typeface="Cambria"/>
              <a:cs typeface="Cambria"/>
            </a:endParaRPr>
          </a:p>
          <a:p>
            <a:pPr marL="12700" marR="45085">
              <a:lnSpc>
                <a:spcPct val="84900"/>
              </a:lnSpc>
              <a:spcBef>
                <a:spcPts val="15"/>
              </a:spcBef>
            </a:pPr>
            <a:r>
              <a:rPr sz="1800" spc="-5" dirty="0">
                <a:solidFill>
                  <a:srgbClr val="F3A346"/>
                </a:solidFill>
                <a:latin typeface="Cambria"/>
                <a:cs typeface="Cambria"/>
              </a:rPr>
              <a:t>исследовательской, </a:t>
            </a:r>
            <a:r>
              <a:rPr sz="1800" dirty="0">
                <a:solidFill>
                  <a:srgbClr val="F3A346"/>
                </a:solidFill>
                <a:latin typeface="Cambria"/>
                <a:cs typeface="Cambria"/>
              </a:rPr>
              <a:t> </a:t>
            </a:r>
            <a:r>
              <a:rPr sz="1800" spc="-5" dirty="0">
                <a:solidFill>
                  <a:srgbClr val="F3A346"/>
                </a:solidFill>
                <a:latin typeface="Cambria"/>
                <a:cs typeface="Cambria"/>
              </a:rPr>
              <a:t>двигательной,</a:t>
            </a:r>
            <a:r>
              <a:rPr sz="1800" dirty="0">
                <a:solidFill>
                  <a:srgbClr val="F3A346"/>
                </a:solidFill>
                <a:latin typeface="Cambria"/>
                <a:cs typeface="Cambria"/>
              </a:rPr>
              <a:t> </a:t>
            </a:r>
            <a:r>
              <a:rPr sz="1800" spc="-5" dirty="0">
                <a:solidFill>
                  <a:srgbClr val="F3A346"/>
                </a:solidFill>
                <a:latin typeface="Cambria"/>
                <a:cs typeface="Cambria"/>
              </a:rPr>
              <a:t>продуктивной, </a:t>
            </a:r>
            <a:r>
              <a:rPr sz="1800" spc="-385" dirty="0">
                <a:solidFill>
                  <a:srgbClr val="F3A346"/>
                </a:solidFill>
                <a:latin typeface="Cambria"/>
                <a:cs typeface="Cambria"/>
              </a:rPr>
              <a:t> </a:t>
            </a:r>
            <a:r>
              <a:rPr sz="1800" spc="-5" dirty="0">
                <a:solidFill>
                  <a:srgbClr val="F3A346"/>
                </a:solidFill>
                <a:latin typeface="Cambria"/>
                <a:cs typeface="Cambria"/>
              </a:rPr>
              <a:t>восприятие </a:t>
            </a:r>
            <a:r>
              <a:rPr sz="1800" spc="-15" dirty="0">
                <a:solidFill>
                  <a:srgbClr val="F3A346"/>
                </a:solidFill>
                <a:latin typeface="Cambria"/>
                <a:cs typeface="Cambria"/>
              </a:rPr>
              <a:t>художественной </a:t>
            </a:r>
            <a:r>
              <a:rPr sz="1800" spc="-10" dirty="0">
                <a:solidFill>
                  <a:srgbClr val="F3A346"/>
                </a:solidFill>
                <a:latin typeface="Cambria"/>
                <a:cs typeface="Cambria"/>
              </a:rPr>
              <a:t> </a:t>
            </a:r>
            <a:r>
              <a:rPr sz="1800" dirty="0">
                <a:solidFill>
                  <a:srgbClr val="F3A346"/>
                </a:solidFill>
                <a:latin typeface="Cambria"/>
                <a:cs typeface="Cambria"/>
              </a:rPr>
              <a:t>литературы и</a:t>
            </a:r>
            <a:r>
              <a:rPr sz="1800" spc="10" dirty="0">
                <a:solidFill>
                  <a:srgbClr val="F3A346"/>
                </a:solidFill>
                <a:latin typeface="Cambria"/>
                <a:cs typeface="Cambria"/>
              </a:rPr>
              <a:t> </a:t>
            </a:r>
            <a:r>
              <a:rPr sz="1800" dirty="0">
                <a:solidFill>
                  <a:srgbClr val="F3A346"/>
                </a:solidFill>
                <a:latin typeface="Cambria"/>
                <a:cs typeface="Cambria"/>
              </a:rPr>
              <a:t>др.</a:t>
            </a:r>
            <a:endParaRPr sz="1800">
              <a:latin typeface="Cambria"/>
              <a:cs typeface="Cambria"/>
            </a:endParaRPr>
          </a:p>
          <a:p>
            <a:pPr marL="12700" marR="505459" indent="51435">
              <a:lnSpc>
                <a:spcPts val="1820"/>
              </a:lnSpc>
              <a:spcBef>
                <a:spcPts val="35"/>
              </a:spcBef>
            </a:pPr>
            <a:r>
              <a:rPr sz="1800" spc="-5" dirty="0">
                <a:solidFill>
                  <a:srgbClr val="F3A346"/>
                </a:solidFill>
                <a:latin typeface="Cambria"/>
                <a:cs typeface="Cambria"/>
              </a:rPr>
              <a:t>«Экспериментирование</a:t>
            </a:r>
            <a:r>
              <a:rPr sz="1800" spc="-55" dirty="0">
                <a:solidFill>
                  <a:srgbClr val="F3A346"/>
                </a:solidFill>
                <a:latin typeface="Cambria"/>
                <a:cs typeface="Cambria"/>
              </a:rPr>
              <a:t> </a:t>
            </a:r>
            <a:r>
              <a:rPr sz="1800" dirty="0">
                <a:solidFill>
                  <a:srgbClr val="F3A346"/>
                </a:solidFill>
                <a:latin typeface="Cambria"/>
                <a:cs typeface="Cambria"/>
              </a:rPr>
              <a:t>– </a:t>
            </a:r>
            <a:r>
              <a:rPr sz="1800" spc="-380" dirty="0">
                <a:solidFill>
                  <a:srgbClr val="F3A346"/>
                </a:solidFill>
                <a:latin typeface="Cambria"/>
                <a:cs typeface="Cambria"/>
              </a:rPr>
              <a:t> </a:t>
            </a:r>
            <a:r>
              <a:rPr sz="1800" dirty="0">
                <a:solidFill>
                  <a:srgbClr val="F3A346"/>
                </a:solidFill>
                <a:latin typeface="Cambria"/>
                <a:cs typeface="Cambria"/>
              </a:rPr>
              <a:t>исследовательская</a:t>
            </a:r>
            <a:endParaRPr sz="1800">
              <a:latin typeface="Cambria"/>
              <a:cs typeface="Cambria"/>
            </a:endParaRPr>
          </a:p>
          <a:p>
            <a:pPr marL="12700">
              <a:lnSpc>
                <a:spcPts val="1680"/>
              </a:lnSpc>
            </a:pPr>
            <a:r>
              <a:rPr sz="1800" dirty="0">
                <a:solidFill>
                  <a:srgbClr val="F3A346"/>
                </a:solidFill>
                <a:latin typeface="Cambria"/>
                <a:cs typeface="Cambria"/>
              </a:rPr>
              <a:t>деятельность»,</a:t>
            </a:r>
            <a:r>
              <a:rPr sz="1800" spc="-70" dirty="0">
                <a:solidFill>
                  <a:srgbClr val="F3A346"/>
                </a:solidFill>
                <a:latin typeface="Cambria"/>
                <a:cs typeface="Cambria"/>
              </a:rPr>
              <a:t> </a:t>
            </a:r>
            <a:r>
              <a:rPr sz="1800" spc="-5" dirty="0">
                <a:solidFill>
                  <a:srgbClr val="F3A346"/>
                </a:solidFill>
                <a:latin typeface="Cambria"/>
                <a:cs typeface="Cambria"/>
              </a:rPr>
              <a:t>«Центр </a:t>
            </a:r>
            <a:r>
              <a:rPr sz="1800" dirty="0">
                <a:solidFill>
                  <a:srgbClr val="F3A346"/>
                </a:solidFill>
                <a:latin typeface="Cambria"/>
                <a:cs typeface="Cambria"/>
              </a:rPr>
              <a:t>песка</a:t>
            </a:r>
            <a:endParaRPr sz="1800">
              <a:latin typeface="Cambria"/>
              <a:cs typeface="Cambria"/>
            </a:endParaRPr>
          </a:p>
          <a:p>
            <a:pPr marL="12700">
              <a:lnSpc>
                <a:spcPts val="1835"/>
              </a:lnSpc>
            </a:pPr>
            <a:r>
              <a:rPr sz="1800" dirty="0">
                <a:solidFill>
                  <a:srgbClr val="F3A346"/>
                </a:solidFill>
                <a:latin typeface="Cambria"/>
                <a:cs typeface="Cambria"/>
              </a:rPr>
              <a:t>и</a:t>
            </a:r>
            <a:r>
              <a:rPr sz="1800" spc="-25" dirty="0">
                <a:solidFill>
                  <a:srgbClr val="F3A346"/>
                </a:solidFill>
                <a:latin typeface="Cambria"/>
                <a:cs typeface="Cambria"/>
              </a:rPr>
              <a:t> </a:t>
            </a:r>
            <a:r>
              <a:rPr sz="1800" spc="-15" dirty="0">
                <a:solidFill>
                  <a:srgbClr val="F3A346"/>
                </a:solidFill>
                <a:latin typeface="Cambria"/>
                <a:cs typeface="Cambria"/>
              </a:rPr>
              <a:t>воды»</a:t>
            </a:r>
            <a:r>
              <a:rPr sz="1800" spc="-30" dirty="0">
                <a:solidFill>
                  <a:srgbClr val="F3A346"/>
                </a:solidFill>
                <a:latin typeface="Cambria"/>
                <a:cs typeface="Cambria"/>
              </a:rPr>
              <a:t> </a:t>
            </a:r>
            <a:r>
              <a:rPr sz="1800" dirty="0">
                <a:solidFill>
                  <a:srgbClr val="F3A346"/>
                </a:solidFill>
                <a:latin typeface="Cambria"/>
                <a:cs typeface="Cambria"/>
              </a:rPr>
              <a:t>,</a:t>
            </a:r>
            <a:endParaRPr sz="1800">
              <a:latin typeface="Cambria"/>
              <a:cs typeface="Cambria"/>
            </a:endParaRPr>
          </a:p>
          <a:p>
            <a:pPr marL="12700">
              <a:lnSpc>
                <a:spcPts val="2005"/>
              </a:lnSpc>
            </a:pPr>
            <a:r>
              <a:rPr sz="1800" spc="-5" dirty="0">
                <a:solidFill>
                  <a:srgbClr val="F3A346"/>
                </a:solidFill>
                <a:latin typeface="Cambria"/>
                <a:cs typeface="Cambria"/>
              </a:rPr>
              <a:t>«Центр</a:t>
            </a:r>
            <a:r>
              <a:rPr sz="1800" spc="-20" dirty="0">
                <a:solidFill>
                  <a:srgbClr val="F3A346"/>
                </a:solidFill>
                <a:latin typeface="Cambria"/>
                <a:cs typeface="Cambria"/>
              </a:rPr>
              <a:t> </a:t>
            </a:r>
            <a:r>
              <a:rPr sz="1800" spc="-5" dirty="0">
                <a:solidFill>
                  <a:srgbClr val="F3A346"/>
                </a:solidFill>
                <a:latin typeface="Cambria"/>
                <a:cs typeface="Cambria"/>
              </a:rPr>
              <a:t>книги»</a:t>
            </a:r>
            <a:endParaRPr sz="1800">
              <a:latin typeface="Cambria"/>
              <a:cs typeface="Cambria"/>
            </a:endParaRPr>
          </a:p>
        </p:txBody>
      </p:sp>
      <p:sp>
        <p:nvSpPr>
          <p:cNvPr id="4" name="object 4"/>
          <p:cNvSpPr txBox="1"/>
          <p:nvPr/>
        </p:nvSpPr>
        <p:spPr>
          <a:xfrm rot="10860000">
            <a:off x="11221825" y="4973609"/>
            <a:ext cx="249755" cy="2165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705"/>
              </a:lnSpc>
            </a:pPr>
            <a:r>
              <a:rPr sz="1700" dirty="0">
                <a:solidFill>
                  <a:srgbClr val="FFFF00"/>
                </a:solidFill>
                <a:latin typeface="Cambria"/>
                <a:cs typeface="Cambria"/>
              </a:rPr>
              <a:t>=</a:t>
            </a:r>
            <a:endParaRPr sz="1700">
              <a:latin typeface="Cambria"/>
              <a:cs typeface="Cambria"/>
            </a:endParaRPr>
          </a:p>
        </p:txBody>
      </p:sp>
      <p:pic>
        <p:nvPicPr>
          <p:cNvPr id="5" name="object 5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3572255"/>
            <a:ext cx="4581144" cy="3026663"/>
          </a:xfrm>
          <a:prstGeom prst="rect">
            <a:avLst/>
          </a:prstGeom>
        </p:spPr>
      </p:pic>
      <p:pic>
        <p:nvPicPr>
          <p:cNvPr id="6" name="object 6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0" y="259079"/>
            <a:ext cx="4581144" cy="3099816"/>
          </a:xfrm>
          <a:prstGeom prst="rect">
            <a:avLst/>
          </a:prstGeom>
        </p:spPr>
      </p:pic>
      <p:pic>
        <p:nvPicPr>
          <p:cNvPr id="7" name="object 7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8040623" y="259079"/>
            <a:ext cx="3886200" cy="2883408"/>
          </a:xfrm>
          <a:prstGeom prst="rect">
            <a:avLst/>
          </a:prstGeom>
        </p:spPr>
      </p:pic>
      <p:pic>
        <p:nvPicPr>
          <p:cNvPr id="8" name="object 8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8040623" y="3285744"/>
            <a:ext cx="3956304" cy="3252216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755904" y="6214871"/>
            <a:ext cx="2717165" cy="513715"/>
            <a:chOff x="755904" y="6214871"/>
            <a:chExt cx="2717165" cy="513715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55904" y="6214871"/>
              <a:ext cx="781646" cy="513359"/>
            </a:xfrm>
            <a:prstGeom prst="rect">
              <a:avLst/>
            </a:prstGeom>
          </p:spPr>
        </p:pic>
        <p:pic>
          <p:nvPicPr>
            <p:cNvPr id="4" name="object 4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231391" y="6214871"/>
              <a:ext cx="455447" cy="513359"/>
            </a:xfrm>
            <a:prstGeom prst="rect">
              <a:avLst/>
            </a:prstGeom>
          </p:spPr>
        </p:pic>
        <p:pic>
          <p:nvPicPr>
            <p:cNvPr id="5" name="object 5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380744" y="6214871"/>
              <a:ext cx="1001090" cy="513359"/>
            </a:xfrm>
            <a:prstGeom prst="rect">
              <a:avLst/>
            </a:prstGeom>
          </p:spPr>
        </p:pic>
        <p:pic>
          <p:nvPicPr>
            <p:cNvPr id="6" name="object 6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2075687" y="6214871"/>
              <a:ext cx="1397253" cy="513359"/>
            </a:xfrm>
            <a:prstGeom prst="rect">
              <a:avLst/>
            </a:prstGeom>
          </p:spPr>
        </p:pic>
      </p:grpSp>
      <p:sp>
        <p:nvSpPr>
          <p:cNvPr id="7" name="object 7"/>
          <p:cNvSpPr txBox="1"/>
          <p:nvPr/>
        </p:nvSpPr>
        <p:spPr>
          <a:xfrm>
            <a:off x="887069" y="6275628"/>
            <a:ext cx="2437130" cy="3003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dirty="0">
                <a:solidFill>
                  <a:srgbClr val="F9F1D3"/>
                </a:solidFill>
                <a:latin typeface="Cambria"/>
                <a:cs typeface="Cambria"/>
              </a:rPr>
              <a:t>1.1.1.</a:t>
            </a:r>
            <a:r>
              <a:rPr sz="1800" spc="375" dirty="0">
                <a:solidFill>
                  <a:srgbClr val="F9F1D3"/>
                </a:solidFill>
                <a:latin typeface="Cambria"/>
                <a:cs typeface="Cambria"/>
              </a:rPr>
              <a:t> </a:t>
            </a:r>
            <a:r>
              <a:rPr sz="1800" spc="-5" dirty="0">
                <a:solidFill>
                  <a:srgbClr val="F9F1D3"/>
                </a:solidFill>
                <a:latin typeface="Cambria"/>
                <a:cs typeface="Cambria"/>
              </a:rPr>
              <a:t>Центр</a:t>
            </a:r>
            <a:r>
              <a:rPr sz="1800" dirty="0">
                <a:solidFill>
                  <a:srgbClr val="F9F1D3"/>
                </a:solidFill>
                <a:latin typeface="Cambria"/>
                <a:cs typeface="Cambria"/>
              </a:rPr>
              <a:t> </a:t>
            </a:r>
            <a:r>
              <a:rPr sz="1800" spc="-5" dirty="0">
                <a:solidFill>
                  <a:srgbClr val="F9F1D3"/>
                </a:solidFill>
                <a:latin typeface="Cambria"/>
                <a:cs typeface="Cambria"/>
              </a:rPr>
              <a:t>сенсорики</a:t>
            </a:r>
            <a:endParaRPr sz="1800">
              <a:latin typeface="Cambria"/>
              <a:cs typeface="Cambria"/>
            </a:endParaRPr>
          </a:p>
        </p:txBody>
      </p:sp>
      <p:grpSp>
        <p:nvGrpSpPr>
          <p:cNvPr id="8" name="object 8"/>
          <p:cNvGrpSpPr/>
          <p:nvPr/>
        </p:nvGrpSpPr>
        <p:grpSpPr>
          <a:xfrm>
            <a:off x="4892040" y="6199632"/>
            <a:ext cx="2171700" cy="513715"/>
            <a:chOff x="4892040" y="6199632"/>
            <a:chExt cx="2171700" cy="513715"/>
          </a:xfrm>
        </p:grpSpPr>
        <p:pic>
          <p:nvPicPr>
            <p:cNvPr id="9" name="object 9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4892040" y="6233160"/>
              <a:ext cx="699325" cy="458571"/>
            </a:xfrm>
            <a:prstGeom prst="rect">
              <a:avLst/>
            </a:prstGeom>
          </p:spPr>
        </p:pic>
        <p:pic>
          <p:nvPicPr>
            <p:cNvPr id="10" name="object 10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5300472" y="6199632"/>
              <a:ext cx="400672" cy="513359"/>
            </a:xfrm>
            <a:prstGeom prst="rect">
              <a:avLst/>
            </a:prstGeom>
          </p:spPr>
        </p:pic>
        <p:pic>
          <p:nvPicPr>
            <p:cNvPr id="11" name="object 11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5446776" y="6199632"/>
              <a:ext cx="1616709" cy="513359"/>
            </a:xfrm>
            <a:prstGeom prst="rect">
              <a:avLst/>
            </a:prstGeom>
          </p:spPr>
        </p:pic>
      </p:grpSp>
      <p:sp>
        <p:nvSpPr>
          <p:cNvPr id="12" name="object 12"/>
          <p:cNvSpPr txBox="1"/>
          <p:nvPr/>
        </p:nvSpPr>
        <p:spPr>
          <a:xfrm>
            <a:off x="5009134" y="6260388"/>
            <a:ext cx="1906270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600" dirty="0">
                <a:solidFill>
                  <a:srgbClr val="F9F1D3"/>
                </a:solidFill>
                <a:latin typeface="Cambria"/>
                <a:cs typeface="Cambria"/>
              </a:rPr>
              <a:t>1.1.2</a:t>
            </a:r>
            <a:r>
              <a:rPr sz="1800" dirty="0">
                <a:solidFill>
                  <a:srgbClr val="F9F1D3"/>
                </a:solidFill>
                <a:latin typeface="Cambria"/>
                <a:cs typeface="Cambria"/>
              </a:rPr>
              <a:t>.</a:t>
            </a:r>
            <a:r>
              <a:rPr sz="1800" spc="345" dirty="0">
                <a:solidFill>
                  <a:srgbClr val="F9F1D3"/>
                </a:solidFill>
                <a:latin typeface="Cambria"/>
                <a:cs typeface="Cambria"/>
              </a:rPr>
              <a:t> </a:t>
            </a:r>
            <a:r>
              <a:rPr sz="1800" spc="-5" dirty="0">
                <a:solidFill>
                  <a:srgbClr val="F9F1D3"/>
                </a:solidFill>
                <a:latin typeface="Cambria"/>
                <a:cs typeface="Cambria"/>
              </a:rPr>
              <a:t>Центр </a:t>
            </a:r>
            <a:r>
              <a:rPr sz="1800" spc="-10" dirty="0">
                <a:solidFill>
                  <a:srgbClr val="F9F1D3"/>
                </a:solidFill>
                <a:latin typeface="Cambria"/>
                <a:cs typeface="Cambria"/>
              </a:rPr>
              <a:t>науки</a:t>
            </a:r>
            <a:endParaRPr sz="1800">
              <a:latin typeface="Cambria"/>
              <a:cs typeface="Cambria"/>
            </a:endParaRPr>
          </a:p>
        </p:txBody>
      </p:sp>
      <p:grpSp>
        <p:nvGrpSpPr>
          <p:cNvPr id="13" name="object 13"/>
          <p:cNvGrpSpPr/>
          <p:nvPr/>
        </p:nvGrpSpPr>
        <p:grpSpPr>
          <a:xfrm>
            <a:off x="7507223" y="6205728"/>
            <a:ext cx="4681855" cy="652780"/>
            <a:chOff x="7507223" y="6205728"/>
            <a:chExt cx="4681855" cy="652780"/>
          </a:xfrm>
        </p:grpSpPr>
        <p:pic>
          <p:nvPicPr>
            <p:cNvPr id="14" name="object 14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7507223" y="6205728"/>
              <a:ext cx="4681727" cy="510336"/>
            </a:xfrm>
            <a:prstGeom prst="rect">
              <a:avLst/>
            </a:prstGeom>
          </p:spPr>
        </p:pic>
        <p:pic>
          <p:nvPicPr>
            <p:cNvPr id="15" name="object 15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9070847" y="6440427"/>
              <a:ext cx="1531366" cy="417570"/>
            </a:xfrm>
            <a:prstGeom prst="rect">
              <a:avLst/>
            </a:prstGeom>
          </p:spPr>
        </p:pic>
      </p:grpSp>
      <p:sp>
        <p:nvSpPr>
          <p:cNvPr id="16" name="object 16"/>
          <p:cNvSpPr txBox="1"/>
          <p:nvPr/>
        </p:nvSpPr>
        <p:spPr>
          <a:xfrm>
            <a:off x="7640193" y="6265265"/>
            <a:ext cx="4377055" cy="53467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algn="ctr">
              <a:lnSpc>
                <a:spcPts val="2005"/>
              </a:lnSpc>
              <a:spcBef>
                <a:spcPts val="100"/>
              </a:spcBef>
            </a:pPr>
            <a:r>
              <a:rPr sz="1800" spc="-5" dirty="0">
                <a:solidFill>
                  <a:srgbClr val="F9F1D3"/>
                </a:solidFill>
                <a:latin typeface="Cambria"/>
                <a:cs typeface="Cambria"/>
              </a:rPr>
              <a:t>1.1.3.</a:t>
            </a:r>
            <a:r>
              <a:rPr sz="1800" spc="15" dirty="0">
                <a:solidFill>
                  <a:srgbClr val="F9F1D3"/>
                </a:solidFill>
                <a:latin typeface="Cambria"/>
                <a:cs typeface="Cambria"/>
              </a:rPr>
              <a:t> </a:t>
            </a:r>
            <a:r>
              <a:rPr sz="1800" spc="-5" dirty="0">
                <a:solidFill>
                  <a:srgbClr val="F9F1D3"/>
                </a:solidFill>
                <a:latin typeface="Cambria"/>
                <a:cs typeface="Cambria"/>
              </a:rPr>
              <a:t>Центр</a:t>
            </a:r>
            <a:r>
              <a:rPr sz="1800" spc="15" dirty="0">
                <a:solidFill>
                  <a:srgbClr val="F9F1D3"/>
                </a:solidFill>
                <a:latin typeface="Cambria"/>
                <a:cs typeface="Cambria"/>
              </a:rPr>
              <a:t> </a:t>
            </a:r>
            <a:r>
              <a:rPr sz="1800" spc="-5" dirty="0">
                <a:solidFill>
                  <a:srgbClr val="F9F1D3"/>
                </a:solidFill>
                <a:latin typeface="Cambria"/>
                <a:cs typeface="Cambria"/>
              </a:rPr>
              <a:t>патриотического,</a:t>
            </a:r>
            <a:r>
              <a:rPr sz="1800" spc="-65" dirty="0">
                <a:solidFill>
                  <a:srgbClr val="F9F1D3"/>
                </a:solidFill>
                <a:latin typeface="Cambria"/>
                <a:cs typeface="Cambria"/>
              </a:rPr>
              <a:t> </a:t>
            </a:r>
            <a:r>
              <a:rPr sz="1800" dirty="0">
                <a:solidFill>
                  <a:srgbClr val="F9F1D3"/>
                </a:solidFill>
                <a:latin typeface="Cambria"/>
                <a:cs typeface="Cambria"/>
              </a:rPr>
              <a:t>гендерного</a:t>
            </a:r>
            <a:endParaRPr sz="1800">
              <a:latin typeface="Cambria"/>
              <a:cs typeface="Cambria"/>
            </a:endParaRPr>
          </a:p>
          <a:p>
            <a:pPr marL="635" algn="ctr">
              <a:lnSpc>
                <a:spcPts val="2005"/>
              </a:lnSpc>
            </a:pPr>
            <a:r>
              <a:rPr sz="1800" spc="-5" dirty="0">
                <a:solidFill>
                  <a:srgbClr val="F9F1D3"/>
                </a:solidFill>
                <a:latin typeface="Cambria"/>
                <a:cs typeface="Cambria"/>
              </a:rPr>
              <a:t>воспитания</a:t>
            </a:r>
            <a:endParaRPr sz="1800">
              <a:latin typeface="Cambria"/>
              <a:cs typeface="Cambria"/>
            </a:endParaRPr>
          </a:p>
        </p:txBody>
      </p:sp>
      <p:pic>
        <p:nvPicPr>
          <p:cNvPr id="17" name="object 17"/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4285488" y="0"/>
            <a:ext cx="2512821" cy="510286"/>
          </a:xfrm>
          <a:prstGeom prst="rect">
            <a:avLst/>
          </a:prstGeom>
        </p:spPr>
      </p:pic>
      <p:sp>
        <p:nvSpPr>
          <p:cNvPr id="18" name="object 18"/>
          <p:cNvSpPr txBox="1">
            <a:spLocks noGrp="1"/>
          </p:cNvSpPr>
          <p:nvPr>
            <p:ph type="title"/>
          </p:nvPr>
        </p:nvSpPr>
        <p:spPr>
          <a:xfrm>
            <a:off x="4417821" y="56768"/>
            <a:ext cx="223202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5" dirty="0">
                <a:solidFill>
                  <a:srgbClr val="F9F1D3"/>
                </a:solidFill>
              </a:rPr>
              <a:t>1.</a:t>
            </a:r>
            <a:r>
              <a:rPr spc="-25" dirty="0">
                <a:solidFill>
                  <a:srgbClr val="F9F1D3"/>
                </a:solidFill>
              </a:rPr>
              <a:t> </a:t>
            </a:r>
            <a:r>
              <a:rPr spc="-35" dirty="0">
                <a:solidFill>
                  <a:srgbClr val="F9F1D3"/>
                </a:solidFill>
              </a:rPr>
              <a:t>РАБОЧИЙ</a:t>
            </a:r>
            <a:r>
              <a:rPr spc="-10" dirty="0">
                <a:solidFill>
                  <a:srgbClr val="F9F1D3"/>
                </a:solidFill>
              </a:rPr>
              <a:t> </a:t>
            </a:r>
            <a:r>
              <a:rPr spc="-15" dirty="0">
                <a:solidFill>
                  <a:srgbClr val="F9F1D3"/>
                </a:solidFill>
              </a:rPr>
              <a:t>СЕКТОР</a:t>
            </a:r>
          </a:p>
        </p:txBody>
      </p:sp>
      <p:pic>
        <p:nvPicPr>
          <p:cNvPr id="19" name="object 19"/>
          <p:cNvPicPr/>
          <p:nvPr/>
        </p:nvPicPr>
        <p:blipFill>
          <a:blip r:embed="rId12" cstate="print"/>
          <a:stretch>
            <a:fillRect/>
          </a:stretch>
        </p:blipFill>
        <p:spPr>
          <a:xfrm>
            <a:off x="478536" y="621791"/>
            <a:ext cx="3255264" cy="5471160"/>
          </a:xfrm>
          <a:prstGeom prst="rect">
            <a:avLst/>
          </a:prstGeom>
        </p:spPr>
      </p:pic>
      <p:grpSp>
        <p:nvGrpSpPr>
          <p:cNvPr id="20" name="object 20"/>
          <p:cNvGrpSpPr/>
          <p:nvPr/>
        </p:nvGrpSpPr>
        <p:grpSpPr>
          <a:xfrm>
            <a:off x="3934967" y="691895"/>
            <a:ext cx="8037830" cy="5556885"/>
            <a:chOff x="3934967" y="691895"/>
            <a:chExt cx="8037830" cy="5556885"/>
          </a:xfrm>
        </p:grpSpPr>
        <p:pic>
          <p:nvPicPr>
            <p:cNvPr id="21" name="object 21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3934967" y="691895"/>
              <a:ext cx="3764279" cy="5556504"/>
            </a:xfrm>
            <a:prstGeom prst="rect">
              <a:avLst/>
            </a:prstGeom>
          </p:spPr>
        </p:pic>
        <p:pic>
          <p:nvPicPr>
            <p:cNvPr id="22" name="object 22"/>
            <p:cNvPicPr/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7894320" y="691895"/>
              <a:ext cx="4078223" cy="5474208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615695" y="5952744"/>
            <a:ext cx="2668905" cy="513715"/>
            <a:chOff x="615695" y="5952744"/>
            <a:chExt cx="2668905" cy="513715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615695" y="5952744"/>
              <a:ext cx="705446" cy="513359"/>
            </a:xfrm>
            <a:prstGeom prst="rect">
              <a:avLst/>
            </a:prstGeom>
          </p:spPr>
        </p:pic>
        <p:pic>
          <p:nvPicPr>
            <p:cNvPr id="4" name="object 4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014984" y="5952744"/>
              <a:ext cx="2269108" cy="513359"/>
            </a:xfrm>
            <a:prstGeom prst="rect">
              <a:avLst/>
            </a:prstGeom>
          </p:spPr>
        </p:pic>
      </p:grpSp>
      <p:sp>
        <p:nvSpPr>
          <p:cNvPr id="5" name="object 5"/>
          <p:cNvSpPr txBox="1"/>
          <p:nvPr/>
        </p:nvSpPr>
        <p:spPr>
          <a:xfrm>
            <a:off x="746556" y="6014110"/>
            <a:ext cx="239204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dirty="0">
                <a:solidFill>
                  <a:srgbClr val="F9F1D3"/>
                </a:solidFill>
                <a:latin typeface="Cambria"/>
                <a:cs typeface="Cambria"/>
              </a:rPr>
              <a:t>1.3.</a:t>
            </a:r>
            <a:r>
              <a:rPr sz="1800" spc="-15" dirty="0">
                <a:solidFill>
                  <a:srgbClr val="F9F1D3"/>
                </a:solidFill>
                <a:latin typeface="Cambria"/>
                <a:cs typeface="Cambria"/>
              </a:rPr>
              <a:t> </a:t>
            </a:r>
            <a:r>
              <a:rPr sz="1800" spc="-5" dirty="0">
                <a:solidFill>
                  <a:srgbClr val="F9F1D3"/>
                </a:solidFill>
                <a:latin typeface="Cambria"/>
                <a:cs typeface="Cambria"/>
              </a:rPr>
              <a:t>Центр</a:t>
            </a:r>
            <a:r>
              <a:rPr sz="1800" dirty="0">
                <a:solidFill>
                  <a:srgbClr val="F9F1D3"/>
                </a:solidFill>
                <a:latin typeface="Cambria"/>
                <a:cs typeface="Cambria"/>
              </a:rPr>
              <a:t> </a:t>
            </a:r>
            <a:r>
              <a:rPr sz="1800" spc="-5" dirty="0">
                <a:solidFill>
                  <a:srgbClr val="F9F1D3"/>
                </a:solidFill>
                <a:latin typeface="Cambria"/>
                <a:cs typeface="Cambria"/>
              </a:rPr>
              <a:t>математики</a:t>
            </a:r>
            <a:endParaRPr sz="1800">
              <a:latin typeface="Cambria"/>
              <a:cs typeface="Cambria"/>
            </a:endParaRPr>
          </a:p>
        </p:txBody>
      </p:sp>
      <p:grpSp>
        <p:nvGrpSpPr>
          <p:cNvPr id="6" name="object 6"/>
          <p:cNvGrpSpPr/>
          <p:nvPr/>
        </p:nvGrpSpPr>
        <p:grpSpPr>
          <a:xfrm>
            <a:off x="8061959" y="5702808"/>
            <a:ext cx="4113529" cy="1155700"/>
            <a:chOff x="8061959" y="5702808"/>
            <a:chExt cx="4113529" cy="1155700"/>
          </a:xfrm>
        </p:grpSpPr>
        <p:pic>
          <p:nvPicPr>
            <p:cNvPr id="7" name="object 7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8546591" y="5702808"/>
              <a:ext cx="854760" cy="510336"/>
            </a:xfrm>
            <a:prstGeom prst="rect">
              <a:avLst/>
            </a:prstGeom>
          </p:spPr>
        </p:pic>
        <p:pic>
          <p:nvPicPr>
            <p:cNvPr id="8" name="object 8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9095231" y="5702808"/>
              <a:ext cx="2607310" cy="510336"/>
            </a:xfrm>
            <a:prstGeom prst="rect">
              <a:avLst/>
            </a:prstGeom>
          </p:spPr>
        </p:pic>
        <p:pic>
          <p:nvPicPr>
            <p:cNvPr id="9" name="object 9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8061959" y="5937504"/>
              <a:ext cx="1775332" cy="510336"/>
            </a:xfrm>
            <a:prstGeom prst="rect">
              <a:avLst/>
            </a:prstGeom>
          </p:spPr>
        </p:pic>
        <p:pic>
          <p:nvPicPr>
            <p:cNvPr id="10" name="object 10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9531095" y="5937504"/>
              <a:ext cx="492048" cy="510336"/>
            </a:xfrm>
            <a:prstGeom prst="rect">
              <a:avLst/>
            </a:prstGeom>
          </p:spPr>
        </p:pic>
        <p:pic>
          <p:nvPicPr>
            <p:cNvPr id="11" name="object 11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9717023" y="5937504"/>
              <a:ext cx="2458085" cy="510336"/>
            </a:xfrm>
            <a:prstGeom prst="rect">
              <a:avLst/>
            </a:prstGeom>
          </p:spPr>
        </p:pic>
        <p:pic>
          <p:nvPicPr>
            <p:cNvPr id="12" name="object 12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8165591" y="6169152"/>
              <a:ext cx="1464309" cy="510336"/>
            </a:xfrm>
            <a:prstGeom prst="rect">
              <a:avLst/>
            </a:prstGeom>
          </p:spPr>
        </p:pic>
        <p:pic>
          <p:nvPicPr>
            <p:cNvPr id="13" name="object 13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9323831" y="6169152"/>
              <a:ext cx="2759710" cy="510336"/>
            </a:xfrm>
            <a:prstGeom prst="rect">
              <a:avLst/>
            </a:prstGeom>
          </p:spPr>
        </p:pic>
        <p:pic>
          <p:nvPicPr>
            <p:cNvPr id="14" name="object 14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8970263" y="6403845"/>
              <a:ext cx="1287652" cy="454152"/>
            </a:xfrm>
            <a:prstGeom prst="rect">
              <a:avLst/>
            </a:prstGeom>
          </p:spPr>
        </p:pic>
        <p:pic>
          <p:nvPicPr>
            <p:cNvPr id="15" name="object 15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9951719" y="6403845"/>
              <a:ext cx="1275333" cy="454152"/>
            </a:xfrm>
            <a:prstGeom prst="rect">
              <a:avLst/>
            </a:prstGeom>
          </p:spPr>
        </p:pic>
      </p:grpSp>
      <p:sp>
        <p:nvSpPr>
          <p:cNvPr id="16" name="object 16"/>
          <p:cNvSpPr txBox="1"/>
          <p:nvPr/>
        </p:nvSpPr>
        <p:spPr>
          <a:xfrm>
            <a:off x="8196833" y="5761735"/>
            <a:ext cx="3789045" cy="1002030"/>
          </a:xfrm>
          <a:prstGeom prst="rect">
            <a:avLst/>
          </a:prstGeom>
        </p:spPr>
        <p:txBody>
          <a:bodyPr vert="horz" wrap="square" lIns="0" tIns="53975" rIns="0" bIns="0" rtlCol="0">
            <a:spAutoFit/>
          </a:bodyPr>
          <a:lstStyle/>
          <a:p>
            <a:pPr marL="12700" marR="5080" indent="484505">
              <a:lnSpc>
                <a:spcPct val="85100"/>
              </a:lnSpc>
              <a:spcBef>
                <a:spcPts val="425"/>
              </a:spcBef>
            </a:pPr>
            <a:r>
              <a:rPr sz="1800" dirty="0">
                <a:solidFill>
                  <a:srgbClr val="F9F1D3"/>
                </a:solidFill>
                <a:latin typeface="Cambria"/>
                <a:cs typeface="Cambria"/>
              </a:rPr>
              <a:t>1.5. </a:t>
            </a:r>
            <a:r>
              <a:rPr sz="1800" spc="-5" dirty="0">
                <a:solidFill>
                  <a:srgbClr val="F9F1D3"/>
                </a:solidFill>
                <a:latin typeface="Cambria"/>
                <a:cs typeface="Cambria"/>
              </a:rPr>
              <a:t>Организация хранения </a:t>
            </a:r>
            <a:r>
              <a:rPr sz="1800" dirty="0">
                <a:solidFill>
                  <a:srgbClr val="F9F1D3"/>
                </a:solidFill>
                <a:latin typeface="Cambria"/>
                <a:cs typeface="Cambria"/>
              </a:rPr>
              <a:t> раздаточного</a:t>
            </a:r>
            <a:r>
              <a:rPr sz="1800" spc="-60" dirty="0">
                <a:solidFill>
                  <a:srgbClr val="F9F1D3"/>
                </a:solidFill>
                <a:latin typeface="Cambria"/>
                <a:cs typeface="Cambria"/>
              </a:rPr>
              <a:t> </a:t>
            </a:r>
            <a:r>
              <a:rPr sz="1800" dirty="0">
                <a:solidFill>
                  <a:srgbClr val="F9F1D3"/>
                </a:solidFill>
                <a:latin typeface="Cambria"/>
                <a:cs typeface="Cambria"/>
              </a:rPr>
              <a:t>и</a:t>
            </a:r>
            <a:r>
              <a:rPr sz="1800" spc="-5" dirty="0">
                <a:solidFill>
                  <a:srgbClr val="F9F1D3"/>
                </a:solidFill>
                <a:latin typeface="Cambria"/>
                <a:cs typeface="Cambria"/>
              </a:rPr>
              <a:t> демонстрационного </a:t>
            </a:r>
            <a:r>
              <a:rPr sz="1800" spc="-380" dirty="0">
                <a:solidFill>
                  <a:srgbClr val="F9F1D3"/>
                </a:solidFill>
                <a:latin typeface="Cambria"/>
                <a:cs typeface="Cambria"/>
              </a:rPr>
              <a:t> </a:t>
            </a:r>
            <a:r>
              <a:rPr sz="1800" spc="-5" dirty="0">
                <a:solidFill>
                  <a:srgbClr val="F9F1D3"/>
                </a:solidFill>
                <a:latin typeface="Cambria"/>
                <a:cs typeface="Cambria"/>
              </a:rPr>
              <a:t>материала</a:t>
            </a:r>
            <a:r>
              <a:rPr sz="1800" spc="-10" dirty="0">
                <a:solidFill>
                  <a:srgbClr val="F9F1D3"/>
                </a:solidFill>
                <a:latin typeface="Cambria"/>
                <a:cs typeface="Cambria"/>
              </a:rPr>
              <a:t> </a:t>
            </a:r>
            <a:r>
              <a:rPr sz="1800" spc="15" dirty="0">
                <a:solidFill>
                  <a:srgbClr val="F9F1D3"/>
                </a:solidFill>
                <a:latin typeface="Cambria"/>
                <a:cs typeface="Cambria"/>
              </a:rPr>
              <a:t>для</a:t>
            </a:r>
            <a:r>
              <a:rPr sz="1800" spc="-45" dirty="0">
                <a:solidFill>
                  <a:srgbClr val="F9F1D3"/>
                </a:solidFill>
                <a:latin typeface="Cambria"/>
                <a:cs typeface="Cambria"/>
              </a:rPr>
              <a:t> </a:t>
            </a:r>
            <a:r>
              <a:rPr sz="1800" dirty="0">
                <a:solidFill>
                  <a:srgbClr val="F9F1D3"/>
                </a:solidFill>
                <a:latin typeface="Cambria"/>
                <a:cs typeface="Cambria"/>
              </a:rPr>
              <a:t>познавательного</a:t>
            </a:r>
            <a:r>
              <a:rPr sz="1800" spc="-40" dirty="0">
                <a:solidFill>
                  <a:srgbClr val="F9F1D3"/>
                </a:solidFill>
                <a:latin typeface="Cambria"/>
                <a:cs typeface="Cambria"/>
              </a:rPr>
              <a:t> </a:t>
            </a:r>
            <a:r>
              <a:rPr sz="1800" dirty="0">
                <a:solidFill>
                  <a:srgbClr val="F9F1D3"/>
                </a:solidFill>
                <a:latin typeface="Cambria"/>
                <a:cs typeface="Cambria"/>
              </a:rPr>
              <a:t>и</a:t>
            </a:r>
            <a:endParaRPr sz="1800">
              <a:latin typeface="Cambria"/>
              <a:cs typeface="Cambria"/>
            </a:endParaRPr>
          </a:p>
          <a:p>
            <a:pPr marL="920750">
              <a:lnSpc>
                <a:spcPts val="1850"/>
              </a:lnSpc>
            </a:pPr>
            <a:r>
              <a:rPr sz="1800" dirty="0">
                <a:solidFill>
                  <a:srgbClr val="F9F1D3"/>
                </a:solidFill>
                <a:latin typeface="Cambria"/>
                <a:cs typeface="Cambria"/>
              </a:rPr>
              <a:t>р</a:t>
            </a:r>
            <a:r>
              <a:rPr sz="1800" spc="5" dirty="0">
                <a:solidFill>
                  <a:srgbClr val="F9F1D3"/>
                </a:solidFill>
                <a:latin typeface="Cambria"/>
                <a:cs typeface="Cambria"/>
              </a:rPr>
              <a:t>е</a:t>
            </a:r>
            <a:r>
              <a:rPr sz="1800" dirty="0">
                <a:solidFill>
                  <a:srgbClr val="F9F1D3"/>
                </a:solidFill>
                <a:latin typeface="Cambria"/>
                <a:cs typeface="Cambria"/>
              </a:rPr>
              <a:t>ч</a:t>
            </a:r>
            <a:r>
              <a:rPr sz="1800" spc="5" dirty="0">
                <a:solidFill>
                  <a:srgbClr val="F9F1D3"/>
                </a:solidFill>
                <a:latin typeface="Cambria"/>
                <a:cs typeface="Cambria"/>
              </a:rPr>
              <a:t>е</a:t>
            </a:r>
            <a:r>
              <a:rPr sz="1800" spc="-10" dirty="0">
                <a:solidFill>
                  <a:srgbClr val="F9F1D3"/>
                </a:solidFill>
                <a:latin typeface="Cambria"/>
                <a:cs typeface="Cambria"/>
              </a:rPr>
              <a:t>в</a:t>
            </a:r>
            <a:r>
              <a:rPr sz="1800" dirty="0">
                <a:solidFill>
                  <a:srgbClr val="F9F1D3"/>
                </a:solidFill>
                <a:latin typeface="Cambria"/>
                <a:cs typeface="Cambria"/>
              </a:rPr>
              <a:t>о</a:t>
            </a:r>
            <a:r>
              <a:rPr sz="1800" spc="10" dirty="0">
                <a:solidFill>
                  <a:srgbClr val="F9F1D3"/>
                </a:solidFill>
                <a:latin typeface="Cambria"/>
                <a:cs typeface="Cambria"/>
              </a:rPr>
              <a:t>г</a:t>
            </a:r>
            <a:r>
              <a:rPr sz="1800" dirty="0">
                <a:solidFill>
                  <a:srgbClr val="F9F1D3"/>
                </a:solidFill>
                <a:latin typeface="Cambria"/>
                <a:cs typeface="Cambria"/>
              </a:rPr>
              <a:t>о</a:t>
            </a:r>
            <a:r>
              <a:rPr sz="1800" spc="-75" dirty="0">
                <a:solidFill>
                  <a:srgbClr val="F9F1D3"/>
                </a:solidFill>
                <a:latin typeface="Cambria"/>
                <a:cs typeface="Cambria"/>
              </a:rPr>
              <a:t> </a:t>
            </a:r>
            <a:r>
              <a:rPr sz="1800" dirty="0">
                <a:solidFill>
                  <a:srgbClr val="F9F1D3"/>
                </a:solidFill>
                <a:latin typeface="Cambria"/>
                <a:cs typeface="Cambria"/>
              </a:rPr>
              <a:t>р</a:t>
            </a:r>
            <a:r>
              <a:rPr sz="1800" spc="5" dirty="0">
                <a:solidFill>
                  <a:srgbClr val="F9F1D3"/>
                </a:solidFill>
                <a:latin typeface="Cambria"/>
                <a:cs typeface="Cambria"/>
              </a:rPr>
              <a:t>а</a:t>
            </a:r>
            <a:r>
              <a:rPr sz="1800" spc="-10" dirty="0">
                <a:solidFill>
                  <a:srgbClr val="F9F1D3"/>
                </a:solidFill>
                <a:latin typeface="Cambria"/>
                <a:cs typeface="Cambria"/>
              </a:rPr>
              <a:t>звити</a:t>
            </a:r>
            <a:r>
              <a:rPr sz="1800" dirty="0">
                <a:solidFill>
                  <a:srgbClr val="F9F1D3"/>
                </a:solidFill>
                <a:latin typeface="Cambria"/>
                <a:cs typeface="Cambria"/>
              </a:rPr>
              <a:t>я</a:t>
            </a:r>
            <a:endParaRPr sz="1800">
              <a:latin typeface="Cambria"/>
              <a:cs typeface="Cambria"/>
            </a:endParaRPr>
          </a:p>
        </p:txBody>
      </p:sp>
      <p:grpSp>
        <p:nvGrpSpPr>
          <p:cNvPr id="17" name="object 17"/>
          <p:cNvGrpSpPr/>
          <p:nvPr/>
        </p:nvGrpSpPr>
        <p:grpSpPr>
          <a:xfrm>
            <a:off x="4456176" y="5952744"/>
            <a:ext cx="3354704" cy="513715"/>
            <a:chOff x="4456176" y="5952744"/>
            <a:chExt cx="3354704" cy="513715"/>
          </a:xfrm>
        </p:grpSpPr>
        <p:pic>
          <p:nvPicPr>
            <p:cNvPr id="18" name="object 18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4456176" y="5952744"/>
              <a:ext cx="705446" cy="513359"/>
            </a:xfrm>
            <a:prstGeom prst="rect">
              <a:avLst/>
            </a:prstGeom>
          </p:spPr>
        </p:pic>
        <p:pic>
          <p:nvPicPr>
            <p:cNvPr id="19" name="object 19"/>
            <p:cNvPicPr/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4855464" y="5952744"/>
              <a:ext cx="2954909" cy="513359"/>
            </a:xfrm>
            <a:prstGeom prst="rect">
              <a:avLst/>
            </a:prstGeom>
          </p:spPr>
        </p:pic>
      </p:grpSp>
      <p:sp>
        <p:nvSpPr>
          <p:cNvPr id="20" name="object 20"/>
          <p:cNvSpPr txBox="1"/>
          <p:nvPr/>
        </p:nvSpPr>
        <p:spPr>
          <a:xfrm>
            <a:off x="4590034" y="6014110"/>
            <a:ext cx="307149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dirty="0">
                <a:solidFill>
                  <a:srgbClr val="F9F1D3"/>
                </a:solidFill>
                <a:latin typeface="Cambria"/>
                <a:cs typeface="Cambria"/>
              </a:rPr>
              <a:t>1.4.</a:t>
            </a:r>
            <a:r>
              <a:rPr sz="1800" spc="-20" dirty="0">
                <a:solidFill>
                  <a:srgbClr val="F9F1D3"/>
                </a:solidFill>
                <a:latin typeface="Cambria"/>
                <a:cs typeface="Cambria"/>
              </a:rPr>
              <a:t> </a:t>
            </a:r>
            <a:r>
              <a:rPr sz="1800" spc="-5" dirty="0">
                <a:solidFill>
                  <a:srgbClr val="F9F1D3"/>
                </a:solidFill>
                <a:latin typeface="Cambria"/>
                <a:cs typeface="Cambria"/>
              </a:rPr>
              <a:t>Центр</a:t>
            </a:r>
            <a:r>
              <a:rPr sz="1800" spc="-10" dirty="0">
                <a:solidFill>
                  <a:srgbClr val="F9F1D3"/>
                </a:solidFill>
                <a:latin typeface="Cambria"/>
                <a:cs typeface="Cambria"/>
              </a:rPr>
              <a:t> </a:t>
            </a:r>
            <a:r>
              <a:rPr sz="1800" dirty="0">
                <a:solidFill>
                  <a:srgbClr val="F9F1D3"/>
                </a:solidFill>
                <a:latin typeface="Cambria"/>
                <a:cs typeface="Cambria"/>
              </a:rPr>
              <a:t>речевого</a:t>
            </a:r>
            <a:r>
              <a:rPr sz="1800" spc="-75" dirty="0">
                <a:solidFill>
                  <a:srgbClr val="F9F1D3"/>
                </a:solidFill>
                <a:latin typeface="Cambria"/>
                <a:cs typeface="Cambria"/>
              </a:rPr>
              <a:t> </a:t>
            </a:r>
            <a:r>
              <a:rPr sz="1800" spc="-5" dirty="0">
                <a:solidFill>
                  <a:srgbClr val="F9F1D3"/>
                </a:solidFill>
                <a:latin typeface="Cambria"/>
                <a:cs typeface="Cambria"/>
              </a:rPr>
              <a:t>развития</a:t>
            </a:r>
            <a:endParaRPr sz="1800">
              <a:latin typeface="Cambria"/>
              <a:cs typeface="Cambria"/>
            </a:endParaRPr>
          </a:p>
        </p:txBody>
      </p:sp>
      <p:pic>
        <p:nvPicPr>
          <p:cNvPr id="21" name="object 21"/>
          <p:cNvPicPr/>
          <p:nvPr/>
        </p:nvPicPr>
        <p:blipFill>
          <a:blip r:embed="rId15" cstate="print"/>
          <a:stretch>
            <a:fillRect/>
          </a:stretch>
        </p:blipFill>
        <p:spPr>
          <a:xfrm>
            <a:off x="4285488" y="0"/>
            <a:ext cx="2512821" cy="510286"/>
          </a:xfrm>
          <a:prstGeom prst="rect">
            <a:avLst/>
          </a:prstGeom>
        </p:spPr>
      </p:pic>
      <p:sp>
        <p:nvSpPr>
          <p:cNvPr id="22" name="object 22"/>
          <p:cNvSpPr txBox="1">
            <a:spLocks noGrp="1"/>
          </p:cNvSpPr>
          <p:nvPr>
            <p:ph type="title"/>
          </p:nvPr>
        </p:nvSpPr>
        <p:spPr>
          <a:xfrm>
            <a:off x="4417821" y="56768"/>
            <a:ext cx="223202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5" dirty="0">
                <a:solidFill>
                  <a:srgbClr val="F9F1D3"/>
                </a:solidFill>
              </a:rPr>
              <a:t>1.</a:t>
            </a:r>
            <a:r>
              <a:rPr spc="-25" dirty="0">
                <a:solidFill>
                  <a:srgbClr val="F9F1D3"/>
                </a:solidFill>
              </a:rPr>
              <a:t> </a:t>
            </a:r>
            <a:r>
              <a:rPr spc="-35" dirty="0">
                <a:solidFill>
                  <a:srgbClr val="F9F1D3"/>
                </a:solidFill>
              </a:rPr>
              <a:t>РАБОЧИЙ</a:t>
            </a:r>
            <a:r>
              <a:rPr spc="-10" dirty="0">
                <a:solidFill>
                  <a:srgbClr val="F9F1D3"/>
                </a:solidFill>
              </a:rPr>
              <a:t> </a:t>
            </a:r>
            <a:r>
              <a:rPr spc="-15" dirty="0">
                <a:solidFill>
                  <a:srgbClr val="F9F1D3"/>
                </a:solidFill>
              </a:rPr>
              <a:t>СЕКТОР</a:t>
            </a:r>
          </a:p>
        </p:txBody>
      </p:sp>
      <p:grpSp>
        <p:nvGrpSpPr>
          <p:cNvPr id="23" name="object 23"/>
          <p:cNvGrpSpPr/>
          <p:nvPr/>
        </p:nvGrpSpPr>
        <p:grpSpPr>
          <a:xfrm>
            <a:off x="0" y="765048"/>
            <a:ext cx="3971925" cy="4895215"/>
            <a:chOff x="0" y="765048"/>
            <a:chExt cx="3971925" cy="4895215"/>
          </a:xfrm>
        </p:grpSpPr>
        <p:pic>
          <p:nvPicPr>
            <p:cNvPr id="24" name="object 24"/>
            <p:cNvPicPr/>
            <p:nvPr/>
          </p:nvPicPr>
          <p:blipFill>
            <a:blip r:embed="rId16" cstate="print"/>
            <a:stretch>
              <a:fillRect/>
            </a:stretch>
          </p:blipFill>
          <p:spPr>
            <a:xfrm>
              <a:off x="332231" y="999744"/>
              <a:ext cx="3547872" cy="4340352"/>
            </a:xfrm>
            <a:prstGeom prst="rect">
              <a:avLst/>
            </a:prstGeom>
          </p:spPr>
        </p:pic>
        <p:pic>
          <p:nvPicPr>
            <p:cNvPr id="25" name="object 25"/>
            <p:cNvPicPr/>
            <p:nvPr/>
          </p:nvPicPr>
          <p:blipFill>
            <a:blip r:embed="rId17" cstate="print"/>
            <a:stretch>
              <a:fillRect/>
            </a:stretch>
          </p:blipFill>
          <p:spPr>
            <a:xfrm>
              <a:off x="0" y="765048"/>
              <a:ext cx="3971544" cy="4895088"/>
            </a:xfrm>
            <a:prstGeom prst="rect">
              <a:avLst/>
            </a:prstGeom>
          </p:spPr>
        </p:pic>
      </p:grpSp>
      <p:pic>
        <p:nvPicPr>
          <p:cNvPr id="26" name="object 26"/>
          <p:cNvPicPr/>
          <p:nvPr/>
        </p:nvPicPr>
        <p:blipFill>
          <a:blip r:embed="rId18" cstate="print"/>
          <a:stretch>
            <a:fillRect/>
          </a:stretch>
        </p:blipFill>
        <p:spPr>
          <a:xfrm>
            <a:off x="4294632" y="768095"/>
            <a:ext cx="3651503" cy="4821936"/>
          </a:xfrm>
          <a:prstGeom prst="rect">
            <a:avLst/>
          </a:prstGeom>
        </p:spPr>
      </p:pic>
      <p:pic>
        <p:nvPicPr>
          <p:cNvPr id="27" name="object 27"/>
          <p:cNvPicPr/>
          <p:nvPr/>
        </p:nvPicPr>
        <p:blipFill>
          <a:blip r:embed="rId19" cstate="print"/>
          <a:stretch>
            <a:fillRect/>
          </a:stretch>
        </p:blipFill>
        <p:spPr>
          <a:xfrm>
            <a:off x="8354568" y="765048"/>
            <a:ext cx="3788664" cy="4812792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1490472" y="6303265"/>
            <a:ext cx="3494404" cy="513715"/>
            <a:chOff x="1490472" y="6303265"/>
            <a:chExt cx="3494404" cy="513715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490472" y="6303265"/>
              <a:ext cx="757237" cy="513359"/>
            </a:xfrm>
            <a:prstGeom prst="rect">
              <a:avLst/>
            </a:prstGeom>
          </p:spPr>
        </p:pic>
        <p:pic>
          <p:nvPicPr>
            <p:cNvPr id="4" name="object 4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941576" y="6303265"/>
              <a:ext cx="1436877" cy="513359"/>
            </a:xfrm>
            <a:prstGeom prst="rect">
              <a:avLst/>
            </a:prstGeom>
          </p:spPr>
        </p:pic>
        <p:pic>
          <p:nvPicPr>
            <p:cNvPr id="5" name="object 5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3072383" y="6303265"/>
              <a:ext cx="382371" cy="513359"/>
            </a:xfrm>
            <a:prstGeom prst="rect">
              <a:avLst/>
            </a:prstGeom>
          </p:spPr>
        </p:pic>
        <p:pic>
          <p:nvPicPr>
            <p:cNvPr id="6" name="object 6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3148583" y="6303265"/>
              <a:ext cx="1836166" cy="513359"/>
            </a:xfrm>
            <a:prstGeom prst="rect">
              <a:avLst/>
            </a:prstGeom>
          </p:spPr>
        </p:pic>
      </p:grpSp>
      <p:sp>
        <p:nvSpPr>
          <p:cNvPr id="7" name="object 7"/>
          <p:cNvSpPr txBox="1"/>
          <p:nvPr/>
        </p:nvSpPr>
        <p:spPr>
          <a:xfrm>
            <a:off x="1624075" y="6365240"/>
            <a:ext cx="321246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dirty="0">
                <a:solidFill>
                  <a:srgbClr val="C4B6D9"/>
                </a:solidFill>
                <a:latin typeface="Cambria"/>
                <a:cs typeface="Cambria"/>
              </a:rPr>
              <a:t>2.1.</a:t>
            </a:r>
            <a:r>
              <a:rPr sz="1800" spc="380" dirty="0">
                <a:solidFill>
                  <a:srgbClr val="C4B6D9"/>
                </a:solidFill>
                <a:latin typeface="Cambria"/>
                <a:cs typeface="Cambria"/>
              </a:rPr>
              <a:t> </a:t>
            </a:r>
            <a:r>
              <a:rPr sz="1800" spc="-5" dirty="0">
                <a:solidFill>
                  <a:srgbClr val="C4B6D9"/>
                </a:solidFill>
                <a:latin typeface="Cambria"/>
                <a:cs typeface="Cambria"/>
              </a:rPr>
              <a:t>Спортивно-игровой</a:t>
            </a:r>
            <a:r>
              <a:rPr sz="1800" spc="-50" dirty="0">
                <a:solidFill>
                  <a:srgbClr val="C4B6D9"/>
                </a:solidFill>
                <a:latin typeface="Cambria"/>
                <a:cs typeface="Cambria"/>
              </a:rPr>
              <a:t> </a:t>
            </a:r>
            <a:r>
              <a:rPr sz="1800" spc="-5" dirty="0">
                <a:solidFill>
                  <a:srgbClr val="C4B6D9"/>
                </a:solidFill>
                <a:latin typeface="Cambria"/>
                <a:cs typeface="Cambria"/>
              </a:rPr>
              <a:t>центр</a:t>
            </a:r>
            <a:endParaRPr sz="1800">
              <a:latin typeface="Cambria"/>
              <a:cs typeface="Cambria"/>
            </a:endParaRPr>
          </a:p>
        </p:txBody>
      </p:sp>
      <p:pic>
        <p:nvPicPr>
          <p:cNvPr id="8" name="object 8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4157471" y="0"/>
            <a:ext cx="2765932" cy="510286"/>
          </a:xfrm>
          <a:prstGeom prst="rect">
            <a:avLst/>
          </a:prstGeom>
        </p:spPr>
      </p:pic>
      <p:sp>
        <p:nvSpPr>
          <p:cNvPr id="9" name="object 9"/>
          <p:cNvSpPr txBox="1"/>
          <p:nvPr/>
        </p:nvSpPr>
        <p:spPr>
          <a:xfrm>
            <a:off x="4289552" y="56768"/>
            <a:ext cx="248856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="1" spc="-5" dirty="0">
                <a:solidFill>
                  <a:srgbClr val="00AF50"/>
                </a:solidFill>
                <a:latin typeface="Cambria"/>
                <a:cs typeface="Cambria"/>
              </a:rPr>
              <a:t>2.</a:t>
            </a:r>
            <a:r>
              <a:rPr sz="1800" b="1" spc="-40" dirty="0">
                <a:solidFill>
                  <a:srgbClr val="00AF50"/>
                </a:solidFill>
                <a:latin typeface="Cambria"/>
                <a:cs typeface="Cambria"/>
              </a:rPr>
              <a:t> </a:t>
            </a:r>
            <a:r>
              <a:rPr sz="1800" b="1" dirty="0">
                <a:solidFill>
                  <a:srgbClr val="00AF50"/>
                </a:solidFill>
                <a:latin typeface="Cambria"/>
                <a:cs typeface="Cambria"/>
              </a:rPr>
              <a:t>АКТИВНЫЙ</a:t>
            </a:r>
            <a:r>
              <a:rPr sz="1800" b="1" spc="-40" dirty="0">
                <a:solidFill>
                  <a:srgbClr val="00AF50"/>
                </a:solidFill>
                <a:latin typeface="Cambria"/>
                <a:cs typeface="Cambria"/>
              </a:rPr>
              <a:t> </a:t>
            </a:r>
            <a:r>
              <a:rPr sz="1800" b="1" spc="-10" dirty="0">
                <a:solidFill>
                  <a:srgbClr val="00AF50"/>
                </a:solidFill>
                <a:latin typeface="Cambria"/>
                <a:cs typeface="Cambria"/>
              </a:rPr>
              <a:t>СЕКТОР</a:t>
            </a:r>
            <a:endParaRPr sz="1800">
              <a:latin typeface="Cambria"/>
              <a:cs typeface="Cambria"/>
            </a:endParaRPr>
          </a:p>
        </p:txBody>
      </p:sp>
      <p:sp>
        <p:nvSpPr>
          <p:cNvPr id="10" name="object 10"/>
          <p:cNvSpPr txBox="1">
            <a:spLocks noGrp="1"/>
          </p:cNvSpPr>
          <p:nvPr>
            <p:ph type="title"/>
          </p:nvPr>
        </p:nvSpPr>
        <p:spPr>
          <a:xfrm>
            <a:off x="5360289" y="360680"/>
            <a:ext cx="6113145" cy="124396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 marR="131445">
              <a:lnSpc>
                <a:spcPct val="100000"/>
              </a:lnSpc>
              <a:spcBef>
                <a:spcPts val="90"/>
              </a:spcBef>
            </a:pPr>
            <a:r>
              <a:rPr sz="2000" b="0" spc="-10" dirty="0">
                <a:latin typeface="Cambria"/>
                <a:cs typeface="Cambria"/>
              </a:rPr>
              <a:t>Активный</a:t>
            </a:r>
            <a:r>
              <a:rPr sz="2000" b="0" spc="40" dirty="0">
                <a:latin typeface="Cambria"/>
                <a:cs typeface="Cambria"/>
              </a:rPr>
              <a:t> </a:t>
            </a:r>
            <a:r>
              <a:rPr sz="2000" b="0" spc="-10" dirty="0">
                <a:latin typeface="Cambria"/>
                <a:cs typeface="Cambria"/>
              </a:rPr>
              <a:t>сектор</a:t>
            </a:r>
            <a:r>
              <a:rPr sz="2000" b="0" spc="30" dirty="0">
                <a:latin typeface="Cambria"/>
                <a:cs typeface="Cambria"/>
              </a:rPr>
              <a:t> </a:t>
            </a:r>
            <a:r>
              <a:rPr sz="2000" b="0" spc="-15" dirty="0">
                <a:latin typeface="Cambria"/>
                <a:cs typeface="Cambria"/>
              </a:rPr>
              <a:t>предназначен</a:t>
            </a:r>
            <a:r>
              <a:rPr sz="2000" b="0" spc="40" dirty="0">
                <a:latin typeface="Cambria"/>
                <a:cs typeface="Cambria"/>
              </a:rPr>
              <a:t> </a:t>
            </a:r>
            <a:r>
              <a:rPr sz="2000" b="0" dirty="0">
                <a:latin typeface="Cambria"/>
                <a:cs typeface="Cambria"/>
              </a:rPr>
              <a:t>для</a:t>
            </a:r>
            <a:r>
              <a:rPr sz="2000" b="0" spc="10" dirty="0">
                <a:latin typeface="Cambria"/>
                <a:cs typeface="Cambria"/>
              </a:rPr>
              <a:t> </a:t>
            </a:r>
            <a:r>
              <a:rPr sz="2000" b="0" spc="-10" dirty="0">
                <a:latin typeface="Cambria"/>
                <a:cs typeface="Cambria"/>
              </a:rPr>
              <a:t>реализации </a:t>
            </a:r>
            <a:r>
              <a:rPr sz="2000" b="0" spc="-5" dirty="0">
                <a:latin typeface="Cambria"/>
                <a:cs typeface="Cambria"/>
              </a:rPr>
              <a:t> </a:t>
            </a:r>
            <a:r>
              <a:rPr sz="2000" b="0" spc="-10" dirty="0">
                <a:latin typeface="Cambria"/>
                <a:cs typeface="Cambria"/>
              </a:rPr>
              <a:t>двигательной</a:t>
            </a:r>
            <a:r>
              <a:rPr sz="2000" b="0" spc="50" dirty="0">
                <a:latin typeface="Cambria"/>
                <a:cs typeface="Cambria"/>
              </a:rPr>
              <a:t> </a:t>
            </a:r>
            <a:r>
              <a:rPr sz="2000" b="0" spc="-10" dirty="0">
                <a:latin typeface="Cambria"/>
                <a:cs typeface="Cambria"/>
              </a:rPr>
              <a:t>активности</a:t>
            </a:r>
            <a:r>
              <a:rPr sz="2000" b="0" spc="30" dirty="0">
                <a:latin typeface="Cambria"/>
                <a:cs typeface="Cambria"/>
              </a:rPr>
              <a:t> </a:t>
            </a:r>
            <a:r>
              <a:rPr sz="2000" b="0" spc="-15" dirty="0">
                <a:latin typeface="Cambria"/>
                <a:cs typeface="Cambria"/>
              </a:rPr>
              <a:t>детей</a:t>
            </a:r>
            <a:r>
              <a:rPr sz="2000" b="0" spc="30" dirty="0">
                <a:latin typeface="Cambria"/>
                <a:cs typeface="Cambria"/>
              </a:rPr>
              <a:t> </a:t>
            </a:r>
            <a:r>
              <a:rPr sz="2000" b="0" spc="-5" dirty="0">
                <a:latin typeface="Cambria"/>
                <a:cs typeface="Cambria"/>
              </a:rPr>
              <a:t>и</a:t>
            </a:r>
            <a:r>
              <a:rPr sz="2000" b="0" spc="-15" dirty="0">
                <a:latin typeface="Cambria"/>
                <a:cs typeface="Cambria"/>
              </a:rPr>
              <a:t> </a:t>
            </a:r>
            <a:r>
              <a:rPr sz="2000" b="0" spc="-10" dirty="0">
                <a:latin typeface="Cambria"/>
                <a:cs typeface="Cambria"/>
              </a:rPr>
              <a:t>деятельности, </a:t>
            </a:r>
            <a:r>
              <a:rPr sz="2000" b="0" spc="-5" dirty="0">
                <a:latin typeface="Cambria"/>
                <a:cs typeface="Cambria"/>
              </a:rPr>
              <a:t> </a:t>
            </a:r>
            <a:r>
              <a:rPr sz="2000" b="0" spc="-15" dirty="0">
                <a:latin typeface="Cambria"/>
                <a:cs typeface="Cambria"/>
              </a:rPr>
              <a:t>требующей</a:t>
            </a:r>
            <a:r>
              <a:rPr sz="2000" b="0" spc="80" dirty="0">
                <a:latin typeface="Cambria"/>
                <a:cs typeface="Cambria"/>
              </a:rPr>
              <a:t> </a:t>
            </a:r>
            <a:r>
              <a:rPr sz="2000" b="0" spc="-15" dirty="0">
                <a:latin typeface="Cambria"/>
                <a:cs typeface="Cambria"/>
              </a:rPr>
              <a:t>перемещения</a:t>
            </a:r>
            <a:r>
              <a:rPr sz="2000" b="0" spc="85" dirty="0">
                <a:latin typeface="Cambria"/>
                <a:cs typeface="Cambria"/>
              </a:rPr>
              <a:t> </a:t>
            </a:r>
            <a:r>
              <a:rPr sz="2000" b="0" spc="-5" dirty="0">
                <a:latin typeface="Cambria"/>
                <a:cs typeface="Cambria"/>
              </a:rPr>
              <a:t>в</a:t>
            </a:r>
            <a:r>
              <a:rPr sz="2000" b="0" dirty="0">
                <a:latin typeface="Cambria"/>
                <a:cs typeface="Cambria"/>
              </a:rPr>
              <a:t> </a:t>
            </a:r>
            <a:r>
              <a:rPr sz="2000" b="0" spc="-10" dirty="0">
                <a:latin typeface="Cambria"/>
                <a:cs typeface="Cambria"/>
              </a:rPr>
              <a:t>пространстве.</a:t>
            </a:r>
            <a:r>
              <a:rPr sz="2000" b="0" spc="114" dirty="0">
                <a:latin typeface="Cambria"/>
                <a:cs typeface="Cambria"/>
              </a:rPr>
              <a:t> </a:t>
            </a:r>
            <a:r>
              <a:rPr sz="2000" b="0" spc="-5" dirty="0">
                <a:latin typeface="Cambria"/>
                <a:cs typeface="Cambria"/>
              </a:rPr>
              <a:t>В </a:t>
            </a:r>
            <a:r>
              <a:rPr sz="2000" b="0" spc="-10" dirty="0">
                <a:latin typeface="Cambria"/>
                <a:cs typeface="Cambria"/>
              </a:rPr>
              <a:t>группе</a:t>
            </a:r>
            <a:endParaRPr sz="2000">
              <a:latin typeface="Cambria"/>
              <a:cs typeface="Cambria"/>
            </a:endParaRPr>
          </a:p>
          <a:p>
            <a:pPr marL="12700">
              <a:lnSpc>
                <a:spcPct val="100000"/>
              </a:lnSpc>
            </a:pPr>
            <a:r>
              <a:rPr sz="2000" b="0" spc="-15" dirty="0">
                <a:latin typeface="Cambria"/>
                <a:cs typeface="Cambria"/>
              </a:rPr>
              <a:t>выделены</a:t>
            </a:r>
            <a:r>
              <a:rPr sz="2000" b="0" spc="80" dirty="0">
                <a:latin typeface="Cambria"/>
                <a:cs typeface="Cambria"/>
              </a:rPr>
              <a:t> </a:t>
            </a:r>
            <a:r>
              <a:rPr sz="2000" b="0" spc="-15" dirty="0">
                <a:latin typeface="Cambria"/>
                <a:cs typeface="Cambria"/>
              </a:rPr>
              <a:t>центры</a:t>
            </a:r>
            <a:r>
              <a:rPr sz="2000" b="0" spc="55" dirty="0">
                <a:latin typeface="Cambria"/>
                <a:cs typeface="Cambria"/>
              </a:rPr>
              <a:t> </a:t>
            </a:r>
            <a:r>
              <a:rPr sz="2000" b="0" spc="-5" dirty="0">
                <a:latin typeface="Cambria"/>
                <a:cs typeface="Cambria"/>
              </a:rPr>
              <a:t>организации</a:t>
            </a:r>
            <a:r>
              <a:rPr sz="2000" b="0" spc="-10" dirty="0">
                <a:latin typeface="Cambria"/>
                <a:cs typeface="Cambria"/>
              </a:rPr>
              <a:t> </a:t>
            </a:r>
            <a:r>
              <a:rPr sz="2000" b="0" spc="-15" dirty="0">
                <a:latin typeface="Cambria"/>
                <a:cs typeface="Cambria"/>
              </a:rPr>
              <a:t>определенного</a:t>
            </a:r>
            <a:r>
              <a:rPr sz="2000" b="0" spc="85" dirty="0">
                <a:latin typeface="Cambria"/>
                <a:cs typeface="Cambria"/>
              </a:rPr>
              <a:t> </a:t>
            </a:r>
            <a:r>
              <a:rPr sz="2000" b="0" spc="-10" dirty="0">
                <a:latin typeface="Cambria"/>
                <a:cs typeface="Cambria"/>
              </a:rPr>
              <a:t>вида</a:t>
            </a:r>
            <a:endParaRPr sz="2000">
              <a:latin typeface="Cambria"/>
              <a:cs typeface="Cambria"/>
            </a:endParaRPr>
          </a:p>
        </p:txBody>
      </p:sp>
      <p:sp>
        <p:nvSpPr>
          <p:cNvPr id="11" name="object 11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90"/>
              </a:spcBef>
            </a:pPr>
            <a:r>
              <a:rPr spc="-10" dirty="0"/>
              <a:t>деятельности.</a:t>
            </a:r>
            <a:r>
              <a:rPr spc="85" dirty="0"/>
              <a:t> </a:t>
            </a:r>
            <a:r>
              <a:rPr spc="-10" dirty="0"/>
              <a:t>Они</a:t>
            </a:r>
            <a:r>
              <a:rPr spc="15" dirty="0"/>
              <a:t> </a:t>
            </a:r>
            <a:r>
              <a:rPr spc="-5" dirty="0"/>
              <a:t>не</a:t>
            </a:r>
            <a:r>
              <a:rPr spc="5" dirty="0"/>
              <a:t> </a:t>
            </a:r>
            <a:r>
              <a:rPr spc="-15" dirty="0"/>
              <a:t>имеют</a:t>
            </a:r>
            <a:r>
              <a:rPr spc="5" dirty="0"/>
              <a:t> </a:t>
            </a:r>
            <a:r>
              <a:rPr spc="-15" dirty="0"/>
              <a:t>четкого</a:t>
            </a:r>
            <a:r>
              <a:rPr spc="60" dirty="0"/>
              <a:t> </a:t>
            </a:r>
            <a:r>
              <a:rPr spc="-10" dirty="0"/>
              <a:t>разграничения,</a:t>
            </a:r>
            <a:r>
              <a:rPr spc="15" dirty="0"/>
              <a:t> </a:t>
            </a:r>
            <a:r>
              <a:rPr spc="-10" dirty="0"/>
              <a:t>что </a:t>
            </a:r>
            <a:r>
              <a:rPr spc="-425" dirty="0"/>
              <a:t> </a:t>
            </a:r>
            <a:r>
              <a:rPr spc="-10" dirty="0"/>
              <a:t>позволяет</a:t>
            </a:r>
            <a:r>
              <a:rPr spc="85" dirty="0"/>
              <a:t> </a:t>
            </a:r>
            <a:r>
              <a:rPr spc="-15" dirty="0"/>
              <a:t>соблюдать</a:t>
            </a:r>
            <a:r>
              <a:rPr spc="50" dirty="0"/>
              <a:t> </a:t>
            </a:r>
            <a:r>
              <a:rPr spc="-10" dirty="0"/>
              <a:t>принцип</a:t>
            </a:r>
            <a:r>
              <a:rPr spc="20" dirty="0"/>
              <a:t> </a:t>
            </a:r>
            <a:r>
              <a:rPr spc="-10" dirty="0"/>
              <a:t>полифункциональности, </a:t>
            </a:r>
            <a:r>
              <a:rPr spc="-5" dirty="0"/>
              <a:t> </a:t>
            </a:r>
            <a:r>
              <a:rPr spc="-35" dirty="0"/>
              <a:t>когда</a:t>
            </a:r>
            <a:r>
              <a:rPr spc="-5" dirty="0"/>
              <a:t> </a:t>
            </a:r>
            <a:r>
              <a:rPr spc="-20" dirty="0"/>
              <a:t>один</a:t>
            </a:r>
            <a:r>
              <a:rPr spc="10" dirty="0"/>
              <a:t> </a:t>
            </a:r>
            <a:r>
              <a:rPr spc="-5" dirty="0"/>
              <a:t>и </a:t>
            </a:r>
            <a:r>
              <a:rPr spc="-20" dirty="0"/>
              <a:t>тот</a:t>
            </a:r>
            <a:r>
              <a:rPr spc="25" dirty="0"/>
              <a:t> </a:t>
            </a:r>
            <a:r>
              <a:rPr spc="-25" dirty="0"/>
              <a:t>же</a:t>
            </a:r>
            <a:r>
              <a:rPr spc="25" dirty="0"/>
              <a:t> </a:t>
            </a:r>
            <a:r>
              <a:rPr spc="-10" dirty="0"/>
              <a:t>игровой</a:t>
            </a:r>
            <a:r>
              <a:rPr spc="40" dirty="0"/>
              <a:t> </a:t>
            </a:r>
            <a:r>
              <a:rPr spc="-10" dirty="0"/>
              <a:t>уголок</a:t>
            </a:r>
            <a:r>
              <a:rPr spc="20" dirty="0"/>
              <a:t> </a:t>
            </a:r>
            <a:r>
              <a:rPr spc="-5" dirty="0"/>
              <a:t>по</a:t>
            </a:r>
            <a:r>
              <a:rPr spc="5" dirty="0"/>
              <a:t> </a:t>
            </a:r>
            <a:r>
              <a:rPr spc="-15" dirty="0"/>
              <a:t>желанию</a:t>
            </a:r>
            <a:r>
              <a:rPr spc="20" dirty="0"/>
              <a:t> </a:t>
            </a:r>
            <a:r>
              <a:rPr spc="-10" dirty="0"/>
              <a:t>ребенка </a:t>
            </a:r>
            <a:r>
              <a:rPr spc="-430" dirty="0"/>
              <a:t> </a:t>
            </a:r>
            <a:r>
              <a:rPr spc="-15" dirty="0"/>
              <a:t>можно</a:t>
            </a:r>
            <a:r>
              <a:rPr spc="35" dirty="0"/>
              <a:t> </a:t>
            </a:r>
            <a:r>
              <a:rPr spc="-20" dirty="0"/>
              <a:t>легко</a:t>
            </a:r>
            <a:r>
              <a:rPr spc="10" dirty="0"/>
              <a:t> </a:t>
            </a:r>
            <a:r>
              <a:rPr spc="-5" dirty="0"/>
              <a:t>и </a:t>
            </a:r>
            <a:r>
              <a:rPr spc="-10" dirty="0"/>
              <a:t>быстро</a:t>
            </a:r>
            <a:r>
              <a:rPr spc="60" dirty="0"/>
              <a:t> </a:t>
            </a:r>
            <a:r>
              <a:rPr spc="-10" dirty="0"/>
              <a:t>преобразовать</a:t>
            </a:r>
            <a:r>
              <a:rPr spc="65" dirty="0"/>
              <a:t> </a:t>
            </a:r>
            <a:r>
              <a:rPr spc="-5" dirty="0"/>
              <a:t>в</a:t>
            </a:r>
            <a:r>
              <a:rPr dirty="0"/>
              <a:t> </a:t>
            </a:r>
            <a:r>
              <a:rPr spc="-10" dirty="0"/>
              <a:t>другой.</a:t>
            </a:r>
            <a:r>
              <a:rPr spc="40" dirty="0"/>
              <a:t> </a:t>
            </a:r>
            <a:r>
              <a:rPr spc="-10" dirty="0"/>
              <a:t>ППРС</a:t>
            </a: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spc="-5" dirty="0"/>
              <a:t>организована</a:t>
            </a:r>
            <a:r>
              <a:rPr spc="20" dirty="0"/>
              <a:t> </a:t>
            </a:r>
            <a:r>
              <a:rPr spc="-10" dirty="0"/>
              <a:t>таким</a:t>
            </a:r>
            <a:r>
              <a:rPr spc="-5" dirty="0"/>
              <a:t> образом,</a:t>
            </a:r>
            <a:r>
              <a:rPr spc="35" dirty="0"/>
              <a:t> </a:t>
            </a:r>
            <a:r>
              <a:rPr spc="-10" dirty="0"/>
              <a:t>чтобы</a:t>
            </a:r>
            <a:r>
              <a:rPr spc="30" dirty="0"/>
              <a:t> </a:t>
            </a:r>
            <a:r>
              <a:rPr spc="-10" dirty="0"/>
              <a:t>способствовать</a:t>
            </a:r>
          </a:p>
          <a:p>
            <a:pPr marL="12700">
              <a:lnSpc>
                <a:spcPct val="100000"/>
              </a:lnSpc>
            </a:pPr>
            <a:r>
              <a:rPr spc="-10" dirty="0"/>
              <a:t>развитию</a:t>
            </a:r>
            <a:r>
              <a:rPr spc="45" dirty="0"/>
              <a:t> </a:t>
            </a:r>
            <a:r>
              <a:rPr spc="-15" dirty="0"/>
              <a:t>детской</a:t>
            </a:r>
            <a:r>
              <a:rPr spc="45" dirty="0"/>
              <a:t> </a:t>
            </a:r>
            <a:r>
              <a:rPr spc="-10" dirty="0"/>
              <a:t>инициативы</a:t>
            </a:r>
            <a:r>
              <a:rPr spc="40" dirty="0"/>
              <a:t> </a:t>
            </a:r>
            <a:r>
              <a:rPr spc="-5" dirty="0"/>
              <a:t>и</a:t>
            </a:r>
            <a:r>
              <a:rPr spc="5" dirty="0"/>
              <a:t> </a:t>
            </a:r>
            <a:r>
              <a:rPr spc="-10" dirty="0"/>
              <a:t>самостоятельности.</a:t>
            </a:r>
          </a:p>
        </p:txBody>
      </p:sp>
      <p:grpSp>
        <p:nvGrpSpPr>
          <p:cNvPr id="12" name="object 12"/>
          <p:cNvGrpSpPr/>
          <p:nvPr/>
        </p:nvGrpSpPr>
        <p:grpSpPr>
          <a:xfrm>
            <a:off x="405384" y="475487"/>
            <a:ext cx="10875645" cy="6148070"/>
            <a:chOff x="405384" y="475487"/>
            <a:chExt cx="10875645" cy="6148070"/>
          </a:xfrm>
        </p:grpSpPr>
        <p:pic>
          <p:nvPicPr>
            <p:cNvPr id="13" name="object 13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405384" y="475487"/>
              <a:ext cx="4538472" cy="5638800"/>
            </a:xfrm>
            <a:prstGeom prst="rect">
              <a:avLst/>
            </a:prstGeom>
          </p:spPr>
        </p:pic>
        <p:pic>
          <p:nvPicPr>
            <p:cNvPr id="14" name="object 14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405384" y="475487"/>
              <a:ext cx="4681728" cy="5690616"/>
            </a:xfrm>
            <a:prstGeom prst="rect">
              <a:avLst/>
            </a:prstGeom>
          </p:spPr>
        </p:pic>
        <p:pic>
          <p:nvPicPr>
            <p:cNvPr id="15" name="object 15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5879592" y="3557015"/>
              <a:ext cx="5401056" cy="3066288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4587240" y="216357"/>
            <a:ext cx="2766060" cy="510540"/>
            <a:chOff x="4587240" y="216357"/>
            <a:chExt cx="2766060" cy="51054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4587240" y="216357"/>
              <a:ext cx="440270" cy="510336"/>
            </a:xfrm>
            <a:prstGeom prst="rect">
              <a:avLst/>
            </a:prstGeom>
          </p:spPr>
        </p:pic>
        <p:pic>
          <p:nvPicPr>
            <p:cNvPr id="4" name="object 4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721352" y="216357"/>
              <a:ext cx="2631821" cy="510336"/>
            </a:xfrm>
            <a:prstGeom prst="rect">
              <a:avLst/>
            </a:prstGeom>
          </p:spPr>
        </p:pic>
      </p:grp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4721478" y="272237"/>
            <a:ext cx="2485390" cy="3003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5" dirty="0"/>
              <a:t>2.</a:t>
            </a:r>
            <a:r>
              <a:rPr spc="-25" dirty="0"/>
              <a:t> </a:t>
            </a:r>
            <a:r>
              <a:rPr spc="-5" dirty="0"/>
              <a:t>АКТИВНЫЙ</a:t>
            </a:r>
            <a:r>
              <a:rPr spc="-25" dirty="0"/>
              <a:t> </a:t>
            </a:r>
            <a:r>
              <a:rPr spc="-15" dirty="0"/>
              <a:t>СЕКТОР</a:t>
            </a:r>
          </a:p>
        </p:txBody>
      </p:sp>
      <p:grpSp>
        <p:nvGrpSpPr>
          <p:cNvPr id="6" name="object 6"/>
          <p:cNvGrpSpPr/>
          <p:nvPr/>
        </p:nvGrpSpPr>
        <p:grpSpPr>
          <a:xfrm>
            <a:off x="527304" y="5836920"/>
            <a:ext cx="4686300" cy="510540"/>
            <a:chOff x="527304" y="5836920"/>
            <a:chExt cx="4686300" cy="510540"/>
          </a:xfrm>
        </p:grpSpPr>
        <p:pic>
          <p:nvPicPr>
            <p:cNvPr id="7" name="object 7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527304" y="5867400"/>
              <a:ext cx="629246" cy="458571"/>
            </a:xfrm>
            <a:prstGeom prst="rect">
              <a:avLst/>
            </a:prstGeom>
          </p:spPr>
        </p:pic>
        <p:pic>
          <p:nvPicPr>
            <p:cNvPr id="8" name="object 8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865631" y="5836920"/>
              <a:ext cx="1921510" cy="510336"/>
            </a:xfrm>
            <a:prstGeom prst="rect">
              <a:avLst/>
            </a:prstGeom>
          </p:spPr>
        </p:pic>
        <p:pic>
          <p:nvPicPr>
            <p:cNvPr id="9" name="object 9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2481071" y="5836920"/>
              <a:ext cx="382371" cy="510336"/>
            </a:xfrm>
            <a:prstGeom prst="rect">
              <a:avLst/>
            </a:prstGeom>
          </p:spPr>
        </p:pic>
        <p:pic>
          <p:nvPicPr>
            <p:cNvPr id="10" name="object 10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2557271" y="5836920"/>
              <a:ext cx="2656078" cy="510336"/>
            </a:xfrm>
            <a:prstGeom prst="rect">
              <a:avLst/>
            </a:prstGeom>
          </p:spPr>
        </p:pic>
      </p:grpSp>
      <p:sp>
        <p:nvSpPr>
          <p:cNvPr id="11" name="object 11"/>
          <p:cNvSpPr txBox="1"/>
          <p:nvPr/>
        </p:nvSpPr>
        <p:spPr>
          <a:xfrm>
            <a:off x="643534" y="5895847"/>
            <a:ext cx="4423410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600" dirty="0">
                <a:solidFill>
                  <a:srgbClr val="C4B6D9"/>
                </a:solidFill>
                <a:latin typeface="Cambria"/>
                <a:cs typeface="Cambria"/>
              </a:rPr>
              <a:t>2.2.</a:t>
            </a:r>
            <a:r>
              <a:rPr sz="1600" spc="-15" dirty="0">
                <a:solidFill>
                  <a:srgbClr val="C4B6D9"/>
                </a:solidFill>
                <a:latin typeface="Cambria"/>
                <a:cs typeface="Cambria"/>
              </a:rPr>
              <a:t> </a:t>
            </a:r>
            <a:r>
              <a:rPr sz="1800" spc="-5" dirty="0">
                <a:solidFill>
                  <a:srgbClr val="C4B6D9"/>
                </a:solidFill>
                <a:latin typeface="Cambria"/>
                <a:cs typeface="Cambria"/>
              </a:rPr>
              <a:t>Центр</a:t>
            </a:r>
            <a:r>
              <a:rPr sz="1800" spc="15" dirty="0">
                <a:solidFill>
                  <a:srgbClr val="C4B6D9"/>
                </a:solidFill>
                <a:latin typeface="Cambria"/>
                <a:cs typeface="Cambria"/>
              </a:rPr>
              <a:t> </a:t>
            </a:r>
            <a:r>
              <a:rPr sz="1800" spc="-5" dirty="0">
                <a:solidFill>
                  <a:srgbClr val="C4B6D9"/>
                </a:solidFill>
                <a:latin typeface="Cambria"/>
                <a:cs typeface="Cambria"/>
              </a:rPr>
              <a:t>сюжетно-ролевой</a:t>
            </a:r>
            <a:r>
              <a:rPr sz="1800" spc="-35" dirty="0">
                <a:solidFill>
                  <a:srgbClr val="C4B6D9"/>
                </a:solidFill>
                <a:latin typeface="Cambria"/>
                <a:cs typeface="Cambria"/>
              </a:rPr>
              <a:t> </a:t>
            </a:r>
            <a:r>
              <a:rPr sz="1800" dirty="0">
                <a:solidFill>
                  <a:srgbClr val="C4B6D9"/>
                </a:solidFill>
                <a:latin typeface="Cambria"/>
                <a:cs typeface="Cambria"/>
              </a:rPr>
              <a:t>игры</a:t>
            </a:r>
            <a:r>
              <a:rPr sz="1800" spc="-10" dirty="0">
                <a:solidFill>
                  <a:srgbClr val="C4B6D9"/>
                </a:solidFill>
                <a:latin typeface="Cambria"/>
                <a:cs typeface="Cambria"/>
              </a:rPr>
              <a:t> </a:t>
            </a:r>
            <a:r>
              <a:rPr sz="1800" spc="-5" dirty="0">
                <a:solidFill>
                  <a:srgbClr val="C4B6D9"/>
                </a:solidFill>
                <a:latin typeface="Cambria"/>
                <a:cs typeface="Cambria"/>
              </a:rPr>
              <a:t>«Кухня»</a:t>
            </a:r>
            <a:endParaRPr sz="1800">
              <a:latin typeface="Cambria"/>
              <a:cs typeface="Cambria"/>
            </a:endParaRPr>
          </a:p>
        </p:txBody>
      </p:sp>
      <p:grpSp>
        <p:nvGrpSpPr>
          <p:cNvPr id="12" name="object 12"/>
          <p:cNvGrpSpPr/>
          <p:nvPr/>
        </p:nvGrpSpPr>
        <p:grpSpPr>
          <a:xfrm>
            <a:off x="5843015" y="5879591"/>
            <a:ext cx="6106795" cy="784860"/>
            <a:chOff x="5843015" y="5879591"/>
            <a:chExt cx="6106795" cy="784860"/>
          </a:xfrm>
        </p:grpSpPr>
        <p:pic>
          <p:nvPicPr>
            <p:cNvPr id="13" name="object 13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5843015" y="5879591"/>
              <a:ext cx="882205" cy="510336"/>
            </a:xfrm>
            <a:prstGeom prst="rect">
              <a:avLst/>
            </a:prstGeom>
          </p:spPr>
        </p:pic>
        <p:pic>
          <p:nvPicPr>
            <p:cNvPr id="14" name="object 14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6419087" y="5879591"/>
              <a:ext cx="1001090" cy="510336"/>
            </a:xfrm>
            <a:prstGeom prst="rect">
              <a:avLst/>
            </a:prstGeom>
          </p:spPr>
        </p:pic>
        <p:pic>
          <p:nvPicPr>
            <p:cNvPr id="15" name="object 15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7114031" y="5879591"/>
              <a:ext cx="1226616" cy="510336"/>
            </a:xfrm>
            <a:prstGeom prst="rect">
              <a:avLst/>
            </a:prstGeom>
          </p:spPr>
        </p:pic>
        <p:pic>
          <p:nvPicPr>
            <p:cNvPr id="16" name="object 16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8034527" y="5879591"/>
              <a:ext cx="382371" cy="510336"/>
            </a:xfrm>
            <a:prstGeom prst="rect">
              <a:avLst/>
            </a:prstGeom>
          </p:spPr>
        </p:pic>
        <p:pic>
          <p:nvPicPr>
            <p:cNvPr id="17" name="object 17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8110727" y="5879591"/>
              <a:ext cx="1214437" cy="510336"/>
            </a:xfrm>
            <a:prstGeom prst="rect">
              <a:avLst/>
            </a:prstGeom>
          </p:spPr>
        </p:pic>
        <p:pic>
          <p:nvPicPr>
            <p:cNvPr id="18" name="object 18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9019031" y="5879591"/>
              <a:ext cx="894372" cy="510336"/>
            </a:xfrm>
            <a:prstGeom prst="rect">
              <a:avLst/>
            </a:prstGeom>
          </p:spPr>
        </p:pic>
        <p:pic>
          <p:nvPicPr>
            <p:cNvPr id="19" name="object 19"/>
            <p:cNvPicPr/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9607295" y="5879591"/>
              <a:ext cx="2342133" cy="510336"/>
            </a:xfrm>
            <a:prstGeom prst="rect">
              <a:avLst/>
            </a:prstGeom>
          </p:spPr>
        </p:pic>
        <p:pic>
          <p:nvPicPr>
            <p:cNvPr id="20" name="object 20"/>
            <p:cNvPicPr/>
            <p:nvPr/>
          </p:nvPicPr>
          <p:blipFill>
            <a:blip r:embed="rId15" cstate="print"/>
            <a:stretch>
              <a:fillRect/>
            </a:stretch>
          </p:blipFill>
          <p:spPr>
            <a:xfrm>
              <a:off x="8098535" y="6153911"/>
              <a:ext cx="1592452" cy="510336"/>
            </a:xfrm>
            <a:prstGeom prst="rect">
              <a:avLst/>
            </a:prstGeom>
          </p:spPr>
        </p:pic>
      </p:grpSp>
      <p:sp>
        <p:nvSpPr>
          <p:cNvPr id="21" name="object 21"/>
          <p:cNvSpPr txBox="1"/>
          <p:nvPr/>
        </p:nvSpPr>
        <p:spPr>
          <a:xfrm>
            <a:off x="5977890" y="5938520"/>
            <a:ext cx="5780405" cy="5746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spc="-5" dirty="0">
                <a:solidFill>
                  <a:srgbClr val="C4B6D9"/>
                </a:solidFill>
                <a:latin typeface="Cambria"/>
                <a:cs typeface="Cambria"/>
              </a:rPr>
              <a:t>2.2.1.</a:t>
            </a:r>
            <a:r>
              <a:rPr sz="1800" spc="25" dirty="0">
                <a:solidFill>
                  <a:srgbClr val="C4B6D9"/>
                </a:solidFill>
                <a:latin typeface="Cambria"/>
                <a:cs typeface="Cambria"/>
              </a:rPr>
              <a:t> </a:t>
            </a:r>
            <a:r>
              <a:rPr sz="1800" spc="-5" dirty="0">
                <a:solidFill>
                  <a:srgbClr val="C4B6D9"/>
                </a:solidFill>
                <a:latin typeface="Cambria"/>
                <a:cs typeface="Cambria"/>
              </a:rPr>
              <a:t>Центр</a:t>
            </a:r>
            <a:r>
              <a:rPr sz="1800" spc="20" dirty="0">
                <a:solidFill>
                  <a:srgbClr val="C4B6D9"/>
                </a:solidFill>
                <a:latin typeface="Cambria"/>
                <a:cs typeface="Cambria"/>
              </a:rPr>
              <a:t> </a:t>
            </a:r>
            <a:r>
              <a:rPr sz="1800" spc="-5" dirty="0">
                <a:solidFill>
                  <a:srgbClr val="C4B6D9"/>
                </a:solidFill>
                <a:latin typeface="Cambria"/>
                <a:cs typeface="Cambria"/>
              </a:rPr>
              <a:t>сюжетно-ролевой</a:t>
            </a:r>
            <a:r>
              <a:rPr sz="1800" spc="-55" dirty="0">
                <a:solidFill>
                  <a:srgbClr val="C4B6D9"/>
                </a:solidFill>
                <a:latin typeface="Cambria"/>
                <a:cs typeface="Cambria"/>
              </a:rPr>
              <a:t> </a:t>
            </a:r>
            <a:r>
              <a:rPr sz="1800" dirty="0">
                <a:solidFill>
                  <a:srgbClr val="C4B6D9"/>
                </a:solidFill>
                <a:latin typeface="Cambria"/>
                <a:cs typeface="Cambria"/>
              </a:rPr>
              <a:t>игры</a:t>
            </a:r>
            <a:r>
              <a:rPr sz="1800" spc="10" dirty="0">
                <a:solidFill>
                  <a:srgbClr val="C4B6D9"/>
                </a:solidFill>
                <a:latin typeface="Cambria"/>
                <a:cs typeface="Cambria"/>
              </a:rPr>
              <a:t> </a:t>
            </a:r>
            <a:r>
              <a:rPr sz="1800" spc="-5" dirty="0">
                <a:solidFill>
                  <a:srgbClr val="C4B6D9"/>
                </a:solidFill>
                <a:latin typeface="Cambria"/>
                <a:cs typeface="Cambria"/>
              </a:rPr>
              <a:t>«Парикмахерская»,</a:t>
            </a:r>
            <a:endParaRPr sz="1800">
              <a:latin typeface="Cambria"/>
              <a:cs typeface="Cambria"/>
            </a:endParaRPr>
          </a:p>
          <a:p>
            <a:pPr marL="2268220">
              <a:lnSpc>
                <a:spcPct val="100000"/>
              </a:lnSpc>
            </a:pPr>
            <a:r>
              <a:rPr sz="1800" dirty="0">
                <a:solidFill>
                  <a:srgbClr val="C4B6D9"/>
                </a:solidFill>
                <a:latin typeface="Cambria"/>
                <a:cs typeface="Cambria"/>
              </a:rPr>
              <a:t>«Больница»</a:t>
            </a:r>
            <a:endParaRPr sz="1800">
              <a:latin typeface="Cambria"/>
              <a:cs typeface="Cambria"/>
            </a:endParaRPr>
          </a:p>
        </p:txBody>
      </p:sp>
      <p:pic>
        <p:nvPicPr>
          <p:cNvPr id="22" name="object 22"/>
          <p:cNvPicPr/>
          <p:nvPr/>
        </p:nvPicPr>
        <p:blipFill>
          <a:blip r:embed="rId16" cstate="print"/>
          <a:stretch>
            <a:fillRect/>
          </a:stretch>
        </p:blipFill>
        <p:spPr>
          <a:xfrm>
            <a:off x="478536" y="829055"/>
            <a:ext cx="5184648" cy="4843272"/>
          </a:xfrm>
          <a:prstGeom prst="rect">
            <a:avLst/>
          </a:prstGeom>
        </p:spPr>
      </p:pic>
      <p:pic>
        <p:nvPicPr>
          <p:cNvPr id="23" name="object 23"/>
          <p:cNvPicPr/>
          <p:nvPr/>
        </p:nvPicPr>
        <p:blipFill>
          <a:blip r:embed="rId17" cstate="print"/>
          <a:stretch>
            <a:fillRect/>
          </a:stretch>
        </p:blipFill>
        <p:spPr>
          <a:xfrm>
            <a:off x="6598919" y="886967"/>
            <a:ext cx="5132832" cy="478536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423672" y="5788152"/>
            <a:ext cx="4686300" cy="666115"/>
            <a:chOff x="423672" y="5788152"/>
            <a:chExt cx="4686300" cy="666115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423672" y="5788152"/>
              <a:ext cx="2217166" cy="458571"/>
            </a:xfrm>
            <a:prstGeom prst="rect">
              <a:avLst/>
            </a:prstGeom>
          </p:spPr>
        </p:pic>
        <p:pic>
          <p:nvPicPr>
            <p:cNvPr id="4" name="object 4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2365248" y="5788152"/>
              <a:ext cx="342645" cy="458571"/>
            </a:xfrm>
            <a:prstGeom prst="rect">
              <a:avLst/>
            </a:prstGeom>
          </p:spPr>
        </p:pic>
        <p:pic>
          <p:nvPicPr>
            <p:cNvPr id="5" name="object 5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2432304" y="5788152"/>
              <a:ext cx="2677541" cy="458571"/>
            </a:xfrm>
            <a:prstGeom prst="rect">
              <a:avLst/>
            </a:prstGeom>
          </p:spPr>
        </p:pic>
        <p:pic>
          <p:nvPicPr>
            <p:cNvPr id="6" name="object 6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2097023" y="5995416"/>
              <a:ext cx="1336421" cy="458571"/>
            </a:xfrm>
            <a:prstGeom prst="rect">
              <a:avLst/>
            </a:prstGeom>
          </p:spPr>
        </p:pic>
      </p:grpSp>
      <p:sp>
        <p:nvSpPr>
          <p:cNvPr id="7" name="object 7"/>
          <p:cNvSpPr txBox="1"/>
          <p:nvPr/>
        </p:nvSpPr>
        <p:spPr>
          <a:xfrm>
            <a:off x="540816" y="5840679"/>
            <a:ext cx="4401185" cy="478790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algn="ctr">
              <a:lnSpc>
                <a:spcPts val="1775"/>
              </a:lnSpc>
              <a:spcBef>
                <a:spcPts val="110"/>
              </a:spcBef>
            </a:pPr>
            <a:r>
              <a:rPr sz="1600" dirty="0">
                <a:solidFill>
                  <a:srgbClr val="C4B6D9"/>
                </a:solidFill>
                <a:latin typeface="Cambria"/>
                <a:cs typeface="Cambria"/>
              </a:rPr>
              <a:t>2.2.2.</a:t>
            </a:r>
            <a:r>
              <a:rPr sz="1600" spc="-30" dirty="0">
                <a:solidFill>
                  <a:srgbClr val="C4B6D9"/>
                </a:solidFill>
                <a:latin typeface="Cambria"/>
                <a:cs typeface="Cambria"/>
              </a:rPr>
              <a:t> </a:t>
            </a:r>
            <a:r>
              <a:rPr sz="1600" dirty="0">
                <a:solidFill>
                  <a:srgbClr val="C4B6D9"/>
                </a:solidFill>
                <a:latin typeface="Cambria"/>
                <a:cs typeface="Cambria"/>
              </a:rPr>
              <a:t>Центр</a:t>
            </a:r>
            <a:r>
              <a:rPr sz="1600" spc="-15" dirty="0">
                <a:solidFill>
                  <a:srgbClr val="C4B6D9"/>
                </a:solidFill>
                <a:latin typeface="Cambria"/>
                <a:cs typeface="Cambria"/>
              </a:rPr>
              <a:t> </a:t>
            </a:r>
            <a:r>
              <a:rPr sz="1600" spc="-5" dirty="0">
                <a:solidFill>
                  <a:srgbClr val="C4B6D9"/>
                </a:solidFill>
                <a:latin typeface="Cambria"/>
                <a:cs typeface="Cambria"/>
              </a:rPr>
              <a:t>сюжетно-ролевой</a:t>
            </a:r>
            <a:r>
              <a:rPr sz="1600" spc="-70" dirty="0">
                <a:solidFill>
                  <a:srgbClr val="C4B6D9"/>
                </a:solidFill>
                <a:latin typeface="Cambria"/>
                <a:cs typeface="Cambria"/>
              </a:rPr>
              <a:t> </a:t>
            </a:r>
            <a:r>
              <a:rPr sz="1600" dirty="0">
                <a:solidFill>
                  <a:srgbClr val="C4B6D9"/>
                </a:solidFill>
                <a:latin typeface="Cambria"/>
                <a:cs typeface="Cambria"/>
              </a:rPr>
              <a:t>игры</a:t>
            </a:r>
            <a:r>
              <a:rPr sz="1600" spc="-10" dirty="0">
                <a:solidFill>
                  <a:srgbClr val="C4B6D9"/>
                </a:solidFill>
                <a:latin typeface="Cambria"/>
                <a:cs typeface="Cambria"/>
              </a:rPr>
              <a:t> </a:t>
            </a:r>
            <a:r>
              <a:rPr sz="1600" dirty="0">
                <a:solidFill>
                  <a:srgbClr val="C4B6D9"/>
                </a:solidFill>
                <a:latin typeface="Cambria"/>
                <a:cs typeface="Cambria"/>
              </a:rPr>
              <a:t>«Дорожное</a:t>
            </a:r>
            <a:endParaRPr sz="1600">
              <a:latin typeface="Cambria"/>
              <a:cs typeface="Cambria"/>
            </a:endParaRPr>
          </a:p>
          <a:p>
            <a:pPr algn="ctr">
              <a:lnSpc>
                <a:spcPts val="1775"/>
              </a:lnSpc>
            </a:pPr>
            <a:r>
              <a:rPr sz="1600" dirty="0">
                <a:solidFill>
                  <a:srgbClr val="C4B6D9"/>
                </a:solidFill>
                <a:latin typeface="Cambria"/>
                <a:cs typeface="Cambria"/>
              </a:rPr>
              <a:t>движение»</a:t>
            </a:r>
            <a:endParaRPr sz="1600">
              <a:latin typeface="Cambria"/>
              <a:cs typeface="Cambria"/>
            </a:endParaRPr>
          </a:p>
        </p:txBody>
      </p:sp>
      <p:grpSp>
        <p:nvGrpSpPr>
          <p:cNvPr id="8" name="object 8"/>
          <p:cNvGrpSpPr/>
          <p:nvPr/>
        </p:nvGrpSpPr>
        <p:grpSpPr>
          <a:xfrm>
            <a:off x="6519671" y="5846064"/>
            <a:ext cx="4183379" cy="788035"/>
            <a:chOff x="6519671" y="5846064"/>
            <a:chExt cx="4183379" cy="788035"/>
          </a:xfrm>
        </p:grpSpPr>
        <p:pic>
          <p:nvPicPr>
            <p:cNvPr id="9" name="object 9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6519671" y="5846064"/>
              <a:ext cx="2241677" cy="513359"/>
            </a:xfrm>
            <a:prstGeom prst="rect">
              <a:avLst/>
            </a:prstGeom>
          </p:spPr>
        </p:pic>
        <p:pic>
          <p:nvPicPr>
            <p:cNvPr id="10" name="object 10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8455151" y="5846064"/>
              <a:ext cx="382371" cy="513359"/>
            </a:xfrm>
            <a:prstGeom prst="rect">
              <a:avLst/>
            </a:prstGeom>
          </p:spPr>
        </p:pic>
        <p:pic>
          <p:nvPicPr>
            <p:cNvPr id="11" name="object 11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8531351" y="5846064"/>
              <a:ext cx="2171446" cy="513359"/>
            </a:xfrm>
            <a:prstGeom prst="rect">
              <a:avLst/>
            </a:prstGeom>
          </p:spPr>
        </p:pic>
        <p:pic>
          <p:nvPicPr>
            <p:cNvPr id="12" name="object 12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8122919" y="6120384"/>
              <a:ext cx="927925" cy="513359"/>
            </a:xfrm>
            <a:prstGeom prst="rect">
              <a:avLst/>
            </a:prstGeom>
          </p:spPr>
        </p:pic>
      </p:grpSp>
      <p:sp>
        <p:nvSpPr>
          <p:cNvPr id="13" name="object 13"/>
          <p:cNvSpPr txBox="1"/>
          <p:nvPr/>
        </p:nvSpPr>
        <p:spPr>
          <a:xfrm>
            <a:off x="6652386" y="5906820"/>
            <a:ext cx="3857625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616075" marR="5080" indent="-1604010">
              <a:lnSpc>
                <a:spcPct val="100000"/>
              </a:lnSpc>
              <a:spcBef>
                <a:spcPts val="100"/>
              </a:spcBef>
            </a:pPr>
            <a:r>
              <a:rPr sz="1800" spc="-5" dirty="0">
                <a:solidFill>
                  <a:srgbClr val="C4B6D9"/>
                </a:solidFill>
                <a:latin typeface="Cambria"/>
                <a:cs typeface="Cambria"/>
              </a:rPr>
              <a:t>2.2.3.</a:t>
            </a:r>
            <a:r>
              <a:rPr sz="1800" spc="30" dirty="0">
                <a:solidFill>
                  <a:srgbClr val="C4B6D9"/>
                </a:solidFill>
                <a:latin typeface="Cambria"/>
                <a:cs typeface="Cambria"/>
              </a:rPr>
              <a:t> </a:t>
            </a:r>
            <a:r>
              <a:rPr sz="1800" spc="-5" dirty="0">
                <a:solidFill>
                  <a:srgbClr val="C4B6D9"/>
                </a:solidFill>
                <a:latin typeface="Cambria"/>
                <a:cs typeface="Cambria"/>
              </a:rPr>
              <a:t>Строительно-конструкторский </a:t>
            </a:r>
            <a:r>
              <a:rPr sz="1800" spc="-380" dirty="0">
                <a:solidFill>
                  <a:srgbClr val="C4B6D9"/>
                </a:solidFill>
                <a:latin typeface="Cambria"/>
                <a:cs typeface="Cambria"/>
              </a:rPr>
              <a:t> </a:t>
            </a:r>
            <a:r>
              <a:rPr sz="1800" spc="-5" dirty="0">
                <a:solidFill>
                  <a:srgbClr val="C4B6D9"/>
                </a:solidFill>
                <a:latin typeface="Cambria"/>
                <a:cs typeface="Cambria"/>
              </a:rPr>
              <a:t>центр</a:t>
            </a:r>
            <a:endParaRPr sz="1800">
              <a:latin typeface="Cambria"/>
              <a:cs typeface="Cambria"/>
            </a:endParaRPr>
          </a:p>
        </p:txBody>
      </p:sp>
      <p:grpSp>
        <p:nvGrpSpPr>
          <p:cNvPr id="14" name="object 14"/>
          <p:cNvGrpSpPr/>
          <p:nvPr/>
        </p:nvGrpSpPr>
        <p:grpSpPr>
          <a:xfrm>
            <a:off x="4587240" y="0"/>
            <a:ext cx="2766060" cy="510540"/>
            <a:chOff x="4587240" y="0"/>
            <a:chExt cx="2766060" cy="510540"/>
          </a:xfrm>
        </p:grpSpPr>
        <p:pic>
          <p:nvPicPr>
            <p:cNvPr id="15" name="object 15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4587240" y="0"/>
              <a:ext cx="440270" cy="510286"/>
            </a:xfrm>
            <a:prstGeom prst="rect">
              <a:avLst/>
            </a:prstGeom>
          </p:spPr>
        </p:pic>
        <p:pic>
          <p:nvPicPr>
            <p:cNvPr id="16" name="object 16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4721352" y="0"/>
              <a:ext cx="2631821" cy="510286"/>
            </a:xfrm>
            <a:prstGeom prst="rect">
              <a:avLst/>
            </a:prstGeom>
          </p:spPr>
        </p:pic>
      </p:grpSp>
      <p:sp>
        <p:nvSpPr>
          <p:cNvPr id="17" name="object 17"/>
          <p:cNvSpPr txBox="1">
            <a:spLocks noGrp="1"/>
          </p:cNvSpPr>
          <p:nvPr>
            <p:ph type="title"/>
          </p:nvPr>
        </p:nvSpPr>
        <p:spPr>
          <a:xfrm>
            <a:off x="4721478" y="56768"/>
            <a:ext cx="248475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5" dirty="0"/>
              <a:t>2.</a:t>
            </a:r>
            <a:r>
              <a:rPr spc="-25" dirty="0"/>
              <a:t> </a:t>
            </a:r>
            <a:r>
              <a:rPr spc="-5" dirty="0"/>
              <a:t>АКТИВНЫЙ</a:t>
            </a:r>
            <a:r>
              <a:rPr spc="-30" dirty="0"/>
              <a:t> </a:t>
            </a:r>
            <a:r>
              <a:rPr spc="-15" dirty="0"/>
              <a:t>СЕКТОР</a:t>
            </a:r>
          </a:p>
        </p:txBody>
      </p:sp>
      <p:pic>
        <p:nvPicPr>
          <p:cNvPr id="18" name="object 18"/>
          <p:cNvPicPr/>
          <p:nvPr/>
        </p:nvPicPr>
        <p:blipFill>
          <a:blip r:embed="rId12" cstate="print"/>
          <a:stretch>
            <a:fillRect/>
          </a:stretch>
        </p:blipFill>
        <p:spPr>
          <a:xfrm>
            <a:off x="694944" y="591312"/>
            <a:ext cx="4248911" cy="4995672"/>
          </a:xfrm>
          <a:prstGeom prst="rect">
            <a:avLst/>
          </a:prstGeom>
        </p:spPr>
      </p:pic>
      <p:pic>
        <p:nvPicPr>
          <p:cNvPr id="19" name="object 19"/>
          <p:cNvPicPr/>
          <p:nvPr/>
        </p:nvPicPr>
        <p:blipFill>
          <a:blip r:embed="rId13" cstate="print"/>
          <a:stretch>
            <a:fillRect/>
          </a:stretch>
        </p:blipFill>
        <p:spPr>
          <a:xfrm>
            <a:off x="6638543" y="579119"/>
            <a:ext cx="4203192" cy="5081016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</TotalTime>
  <Words>572</Words>
  <Application>Microsoft Office PowerPoint</Application>
  <PresentationFormat>Произвольный</PresentationFormat>
  <Paragraphs>111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Office Theme</vt:lpstr>
      <vt:lpstr>2022-2023 учебный год</vt:lpstr>
      <vt:lpstr>Групповое  помещение</vt:lpstr>
      <vt:lpstr>Групповое помещение</vt:lpstr>
      <vt:lpstr>1. Рабочий сектор -  место, используемое для  осуществления</vt:lpstr>
      <vt:lpstr>1. РАБОЧИЙ СЕКТОР</vt:lpstr>
      <vt:lpstr>1. РАБОЧИЙ СЕКТОР</vt:lpstr>
      <vt:lpstr>Активный сектор предназначен для реализации  двигательной активности детей и деятельности,  требующей перемещения в пространстве. В группе выделены центры организации определенного вида</vt:lpstr>
      <vt:lpstr>2. АКТИВНЫЙ СЕКТОР</vt:lpstr>
      <vt:lpstr>2. АКТИВНЫЙ СЕКТОР</vt:lpstr>
      <vt:lpstr>Слайд 10</vt:lpstr>
      <vt:lpstr>3. СПОКОЙНЫЙ СЕКТОР</vt:lpstr>
      <vt:lpstr>2. Демонстрация практики  трансформации среды . В группе рационально используется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2021-2022 учебный год</dc:title>
  <cp:lastModifiedBy>User</cp:lastModifiedBy>
  <cp:revision>3</cp:revision>
  <dcterms:created xsi:type="dcterms:W3CDTF">2021-10-21T18:48:29Z</dcterms:created>
  <dcterms:modified xsi:type="dcterms:W3CDTF">2022-10-18T18:17:56Z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2019-10-28T00:00:00Z</vt:filetime>
  </property>
  <property fmtid="{D5CDD505-2E9C-101B-9397-08002B2CF9AE}" pid="3" name="Creator">
    <vt:lpwstr>Microsoft® PowerPoint® 2016</vt:lpwstr>
  </property>
  <property fmtid="{D5CDD505-2E9C-101B-9397-08002B2CF9AE}" pid="4" name="LastSaved">
    <vt:filetime>2021-10-21T00:00:00Z</vt:filetime>
  </property>
</Properties>
</file>