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9" r:id="rId3"/>
    <p:sldId id="260" r:id="rId4"/>
    <p:sldId id="261" r:id="rId5"/>
    <p:sldId id="262" r:id="rId6"/>
    <p:sldId id="263" r:id="rId7"/>
    <p:sldId id="264" r:id="rId8"/>
    <p:sldId id="267" r:id="rId9"/>
    <p:sldId id="269" r:id="rId10"/>
    <p:sldId id="266" r:id="rId11"/>
    <p:sldId id="257" r:id="rId12"/>
  </p:sldIdLst>
  <p:sldSz cx="1080135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804" y="-192"/>
      </p:cViewPr>
      <p:guideLst>
        <p:guide orient="horz" pos="2160"/>
        <p:guide pos="340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11033" y="4509120"/>
            <a:ext cx="4890318" cy="2347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0101" y="2130426"/>
            <a:ext cx="9181148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20203" y="3886200"/>
            <a:ext cx="7560945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509120"/>
            <a:ext cx="6336329" cy="23488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/>
          <a:stretch/>
        </p:blipFill>
        <p:spPr>
          <a:xfrm>
            <a:off x="870152" y="4265856"/>
            <a:ext cx="1450354" cy="259214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643" y="260648"/>
            <a:ext cx="8505945" cy="155537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830979" y="274639"/>
            <a:ext cx="2430304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40067" y="274639"/>
            <a:ext cx="7110889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227" y="6165304"/>
            <a:ext cx="3666099" cy="490364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9272" y="6161956"/>
            <a:ext cx="3666084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781843" y="6161956"/>
            <a:ext cx="2587454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50236">
            <a:off x="-4202" y="5449141"/>
            <a:ext cx="1291386" cy="143232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3232" y="4406901"/>
            <a:ext cx="918114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3232" y="2906713"/>
            <a:ext cx="9181148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40068" y="1600201"/>
            <a:ext cx="477059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90686" y="1600201"/>
            <a:ext cx="477059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0068" y="1535113"/>
            <a:ext cx="477247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0068" y="2174875"/>
            <a:ext cx="477247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86936" y="1535113"/>
            <a:ext cx="477434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486936" y="2174875"/>
            <a:ext cx="477434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5589552"/>
            <a:ext cx="1224212" cy="12752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588550" y="5582780"/>
            <a:ext cx="1224060" cy="12752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168" y="5661248"/>
            <a:ext cx="2721902" cy="1143679"/>
          </a:xfrm>
          <a:prstGeom prst="rect">
            <a:avLst/>
          </a:prstGeom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Рамка 4"/>
          <p:cNvSpPr/>
          <p:nvPr userDrawn="1"/>
        </p:nvSpPr>
        <p:spPr>
          <a:xfrm>
            <a:off x="0" y="0"/>
            <a:ext cx="10801350" cy="6858000"/>
          </a:xfrm>
          <a:prstGeom prst="frame">
            <a:avLst>
              <a:gd name="adj1" fmla="val 1071"/>
            </a:avLst>
          </a:prstGeom>
          <a:solidFill>
            <a:srgbClr val="00B05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0675" y="5661248"/>
            <a:ext cx="272284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554" y="5684190"/>
            <a:ext cx="272284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67399" y="5692822"/>
            <a:ext cx="272284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481" y="5013176"/>
            <a:ext cx="1584176" cy="165018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08787" y="231253"/>
            <a:ext cx="3593658" cy="35156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262"/>
          <a:stretch/>
        </p:blipFill>
        <p:spPr>
          <a:xfrm>
            <a:off x="4104531" y="144106"/>
            <a:ext cx="2195399" cy="65888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94919" y="253379"/>
            <a:ext cx="1662797" cy="65888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5408"/>
          <a:stretch/>
        </p:blipFill>
        <p:spPr>
          <a:xfrm>
            <a:off x="382169" y="305463"/>
            <a:ext cx="1721497" cy="4760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068" y="273050"/>
            <a:ext cx="355357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23028" y="273051"/>
            <a:ext cx="603825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40068" y="1435101"/>
            <a:ext cx="355357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7140" y="4800600"/>
            <a:ext cx="648081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117140" y="612775"/>
            <a:ext cx="648081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17140" y="5367338"/>
            <a:ext cx="648081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58000">
              <a:srgbClr val="21D6E0">
                <a:alpha val="47000"/>
              </a:srgbClr>
            </a:gs>
            <a:gs pos="89000">
              <a:srgbClr val="0087E6"/>
            </a:gs>
            <a:gs pos="100000">
              <a:srgbClr val="005CBF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068" y="274638"/>
            <a:ext cx="972121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0068" y="1600201"/>
            <a:ext cx="972121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40068" y="6356351"/>
            <a:ext cx="25203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90461" y="6356351"/>
            <a:ext cx="34204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740968" y="6356351"/>
            <a:ext cx="25203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424697" y="188640"/>
            <a:ext cx="9951956" cy="648072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255"/>
          <a:stretch/>
        </p:blipFill>
        <p:spPr>
          <a:xfrm rot="5642360">
            <a:off x="-271722" y="234456"/>
            <a:ext cx="1868435" cy="142944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9398469" y="0"/>
            <a:ext cx="1505256" cy="195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6256" y="1772815"/>
            <a:ext cx="476201" cy="118843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6254" y="1772815"/>
            <a:ext cx="476201" cy="118843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6253" y="3212977"/>
            <a:ext cx="476201" cy="118843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6252" y="4869161"/>
            <a:ext cx="476201" cy="118843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3064" y="1700809"/>
            <a:ext cx="476201" cy="118843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9" y="3215857"/>
            <a:ext cx="476201" cy="118843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869160"/>
            <a:ext cx="476201" cy="11884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img-fotki.yandex.ru/get/4001/200418627.85/0_12127c_793100_orig.png" TargetMode="External"/><Relationship Id="rId3" Type="http://schemas.openxmlformats.org/officeDocument/2006/relationships/hyperlink" Target="https://img-fotki.yandex.ru/get/3208/200418627.7e/0_1203f6_e0c5c1df_orig.png" TargetMode="External"/><Relationship Id="rId7" Type="http://schemas.openxmlformats.org/officeDocument/2006/relationships/hyperlink" Target="http://img-fotki.yandex.ru/get/9745/16969765.1ff/0_8cccb_b70a3708_M.png" TargetMode="External"/><Relationship Id="rId2" Type="http://schemas.openxmlformats.org/officeDocument/2006/relationships/hyperlink" Target="https://img-fotki.yandex.ru/get/45245/200418627.12a/0_1603fb_e65b9e75_M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-fotki.yandex.ru/get/4804/200418627.a/0_107c92_3dcacd14_orig.png" TargetMode="External"/><Relationship Id="rId5" Type="http://schemas.openxmlformats.org/officeDocument/2006/relationships/hyperlink" Target="http://s4.pic4you.ru/y2016/02-01/24687/5468890-thumb.png" TargetMode="External"/><Relationship Id="rId4" Type="http://schemas.openxmlformats.org/officeDocument/2006/relationships/hyperlink" Target="https://img-fotki.yandex.ru/get/6832/200418627.7f/0_1203fa_da456e24_orig.png" TargetMode="External"/><Relationship Id="rId9" Type="http://schemas.openxmlformats.org/officeDocument/2006/relationships/hyperlink" Target="https://konspekta.net/studopediaru/baza18/294235266106.files/image002.p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ьная выноска 6"/>
          <p:cNvSpPr/>
          <p:nvPr/>
        </p:nvSpPr>
        <p:spPr>
          <a:xfrm>
            <a:off x="3024411" y="476672"/>
            <a:ext cx="6768752" cy="4104456"/>
          </a:xfrm>
          <a:prstGeom prst="wedgeEllipseCallout">
            <a:avLst>
              <a:gd name="adj1" fmla="val -52489"/>
              <a:gd name="adj2" fmla="val 56182"/>
            </a:avLst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245564" y="1761446"/>
            <a:ext cx="604867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Соберите на прогулке красивые камешки и составьте из них узор или фигуру 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99" y="2915608"/>
            <a:ext cx="2808312" cy="4108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5600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067545" y="-70518"/>
            <a:ext cx="5818387" cy="777686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088305" y="216221"/>
            <a:ext cx="7776865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Зверева Зоя, 1 </a:t>
            </a:r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– а </a:t>
            </a:r>
            <a:r>
              <a:rPr lang="ru-RU" sz="28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класс, 2022 </a:t>
            </a:r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г</a:t>
            </a:r>
            <a:endParaRPr lang="ru-RU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778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6139" y="836712"/>
            <a:ext cx="9781837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>
                <a:hlinkClick r:id="rId2"/>
              </a:rPr>
              <a:t>Источники</a:t>
            </a:r>
          </a:p>
          <a:p>
            <a:endParaRPr lang="ru-RU" sz="1100" dirty="0" smtClean="0"/>
          </a:p>
          <a:p>
            <a:r>
              <a:rPr lang="en-US" sz="1100" dirty="0">
                <a:hlinkClick r:id="rId2"/>
              </a:rPr>
              <a:t>https://</a:t>
            </a:r>
            <a:r>
              <a:rPr lang="en-US" sz="1100" dirty="0" smtClean="0">
                <a:hlinkClick r:id="rId2"/>
              </a:rPr>
              <a:t>img-fotki.yandex.ru/get/45245/200418627.12a/0_1603fb_e65b9e75_M.png</a:t>
            </a:r>
            <a:r>
              <a:rPr lang="en-US" sz="1100" dirty="0" smtClean="0"/>
              <a:t> </a:t>
            </a:r>
          </a:p>
          <a:p>
            <a:r>
              <a:rPr lang="en-US" sz="1100" dirty="0">
                <a:hlinkClick r:id="rId3"/>
              </a:rPr>
              <a:t>https://</a:t>
            </a:r>
            <a:r>
              <a:rPr lang="en-US" sz="1100" dirty="0" smtClean="0">
                <a:hlinkClick r:id="rId3"/>
              </a:rPr>
              <a:t>img-fotki.yandex.ru/get/3208/200418627.7e/0_1203f6_e0c5c1df_orig.png</a:t>
            </a:r>
            <a:endParaRPr lang="en-US" sz="1100" dirty="0" smtClean="0"/>
          </a:p>
          <a:p>
            <a:r>
              <a:rPr lang="en-US" sz="1100" dirty="0" smtClean="0">
                <a:hlinkClick r:id="rId4"/>
              </a:rPr>
              <a:t>https</a:t>
            </a:r>
            <a:r>
              <a:rPr lang="en-US" sz="1100" dirty="0">
                <a:hlinkClick r:id="rId4"/>
              </a:rPr>
              <a:t>://</a:t>
            </a:r>
            <a:r>
              <a:rPr lang="en-US" sz="1100" dirty="0" smtClean="0">
                <a:hlinkClick r:id="rId4"/>
              </a:rPr>
              <a:t>img-fotki.yandex.ru/get/6832/200418627.7f/0_1203fa_da456e24_orig.png</a:t>
            </a:r>
            <a:endParaRPr lang="en-US" sz="1100" dirty="0" smtClean="0"/>
          </a:p>
          <a:p>
            <a:r>
              <a:rPr lang="en-US" sz="1100" dirty="0" smtClean="0">
                <a:hlinkClick r:id="rId5"/>
              </a:rPr>
              <a:t>http</a:t>
            </a:r>
            <a:r>
              <a:rPr lang="en-US" sz="1100" dirty="0">
                <a:hlinkClick r:id="rId5"/>
              </a:rPr>
              <a:t>://</a:t>
            </a:r>
            <a:r>
              <a:rPr lang="en-US" sz="1100" dirty="0" smtClean="0">
                <a:hlinkClick r:id="rId5"/>
              </a:rPr>
              <a:t>s4.pic4you.ru/y2016/02-01/24687/5468890-thumb.png</a:t>
            </a:r>
            <a:endParaRPr lang="en-US" sz="1100" dirty="0" smtClean="0"/>
          </a:p>
          <a:p>
            <a:r>
              <a:rPr lang="en-US" sz="1100" dirty="0">
                <a:hlinkClick r:id="rId6"/>
              </a:rPr>
              <a:t>http://</a:t>
            </a:r>
            <a:r>
              <a:rPr lang="en-US" sz="1100" dirty="0" smtClean="0">
                <a:hlinkClick r:id="rId6"/>
              </a:rPr>
              <a:t>img-fotki.yandex.ru/get/4804/200418627.a/0_107c92_3dcacd14_orig.png</a:t>
            </a:r>
            <a:endParaRPr lang="en-US" sz="1100" dirty="0" smtClean="0"/>
          </a:p>
          <a:p>
            <a:r>
              <a:rPr lang="en-US" sz="1100" dirty="0" smtClean="0">
                <a:hlinkClick r:id="rId7"/>
              </a:rPr>
              <a:t>http</a:t>
            </a:r>
            <a:r>
              <a:rPr lang="en-US" sz="1100" dirty="0">
                <a:hlinkClick r:id="rId7"/>
              </a:rPr>
              <a:t>://</a:t>
            </a:r>
            <a:r>
              <a:rPr lang="en-US" sz="1100" dirty="0" smtClean="0">
                <a:hlinkClick r:id="rId7"/>
              </a:rPr>
              <a:t>img-fotki.yandex.ru/get/9745/16969765.1ff/0_8cccb_b70a3708_M.png</a:t>
            </a:r>
            <a:endParaRPr lang="en-US" sz="1100" dirty="0" smtClean="0"/>
          </a:p>
          <a:p>
            <a:r>
              <a:rPr lang="en-US" sz="1100" dirty="0" smtClean="0">
                <a:hlinkClick r:id="rId8"/>
              </a:rPr>
              <a:t>https</a:t>
            </a:r>
            <a:r>
              <a:rPr lang="en-US" sz="1100" dirty="0">
                <a:hlinkClick r:id="rId8"/>
              </a:rPr>
              <a:t>://</a:t>
            </a:r>
            <a:r>
              <a:rPr lang="en-US" sz="1100" dirty="0" smtClean="0">
                <a:hlinkClick r:id="rId8"/>
              </a:rPr>
              <a:t>img-fotki.yandex.ru/get/4001/200418627.85/0_12127c_793100_orig.png</a:t>
            </a:r>
            <a:endParaRPr lang="ru-RU" sz="1100" dirty="0" smtClean="0"/>
          </a:p>
          <a:p>
            <a:r>
              <a:rPr lang="en-US" sz="1100" dirty="0">
                <a:hlinkClick r:id="rId9"/>
              </a:rPr>
              <a:t>https://</a:t>
            </a:r>
            <a:r>
              <a:rPr lang="en-US" sz="1100" dirty="0" smtClean="0">
                <a:hlinkClick r:id="rId9"/>
              </a:rPr>
              <a:t>konspekta.net/studopediaru/baza18/294235266106.files/image002.png</a:t>
            </a:r>
            <a:r>
              <a:rPr lang="ru-RU" sz="1100" dirty="0" smtClean="0"/>
              <a:t> муравей</a:t>
            </a:r>
            <a:endParaRPr lang="en-US" sz="1100" dirty="0" smtClean="0"/>
          </a:p>
          <a:p>
            <a:endParaRPr lang="en-US" sz="1100" dirty="0" smtClean="0"/>
          </a:p>
          <a:p>
            <a:endParaRPr lang="ru-RU" sz="11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376339" y="4365104"/>
            <a:ext cx="66607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</a:rPr>
              <a:t>Составитель: </a:t>
            </a:r>
            <a:r>
              <a:rPr lang="ru-RU" sz="2400" b="1" dirty="0" err="1">
                <a:solidFill>
                  <a:srgbClr val="00B050"/>
                </a:solidFill>
              </a:rPr>
              <a:t>Слиткова</a:t>
            </a:r>
            <a:r>
              <a:rPr lang="ru-RU" sz="2400" b="1" dirty="0">
                <a:solidFill>
                  <a:srgbClr val="00B050"/>
                </a:solidFill>
              </a:rPr>
              <a:t> Галина Анатольевна</a:t>
            </a:r>
            <a:br>
              <a:rPr lang="ru-RU" sz="2400" b="1" dirty="0">
                <a:solidFill>
                  <a:srgbClr val="00B050"/>
                </a:solidFill>
              </a:rPr>
            </a:br>
            <a:r>
              <a:rPr lang="ru-RU" sz="2400" b="1" dirty="0">
                <a:solidFill>
                  <a:srgbClr val="00B050"/>
                </a:solidFill>
              </a:rPr>
              <a:t>учитель первой квалификационной категории</a:t>
            </a:r>
            <a:br>
              <a:rPr lang="ru-RU" sz="2400" b="1" dirty="0">
                <a:solidFill>
                  <a:srgbClr val="00B050"/>
                </a:solidFill>
              </a:rPr>
            </a:br>
            <a:r>
              <a:rPr lang="ru-RU" sz="2400" b="1" dirty="0" smtClean="0">
                <a:solidFill>
                  <a:srgbClr val="00B050"/>
                </a:solidFill>
              </a:rPr>
              <a:t>МАОУ СОШ № 35 города </a:t>
            </a:r>
            <a:r>
              <a:rPr lang="ru-RU" sz="2400" b="1" dirty="0">
                <a:solidFill>
                  <a:srgbClr val="00B050"/>
                </a:solidFill>
              </a:rPr>
              <a:t>Томска</a:t>
            </a:r>
          </a:p>
        </p:txBody>
      </p:sp>
    </p:spTree>
    <p:extLst>
      <p:ext uri="{BB962C8B-B14F-4D97-AF65-F5344CB8AC3E}">
        <p14:creationId xmlns:p14="http://schemas.microsoft.com/office/powerpoint/2010/main" val="1531465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7464" y="1124745"/>
            <a:ext cx="9181148" cy="1470025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 flipH="1" flipV="1">
            <a:off x="6680883" y="852648"/>
            <a:ext cx="2791219" cy="44875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2348" y="1700808"/>
            <a:ext cx="5157101" cy="270304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812713" y="4501231"/>
            <a:ext cx="2839816" cy="175432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Гутник</a:t>
            </a:r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Захар </a:t>
            </a:r>
          </a:p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 – а класс</a:t>
            </a:r>
          </a:p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2022 г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5756" y="4436028"/>
            <a:ext cx="4090287" cy="175432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lvl="0" algn="ctr"/>
            <a:r>
              <a:rPr lang="ru-RU" sz="36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Коростелев Кирилл</a:t>
            </a:r>
            <a:endParaRPr lang="ru-RU" sz="36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  <a:p>
            <a:pPr lvl="0" algn="ctr"/>
            <a:r>
              <a:rPr lang="ru-RU" sz="36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1 </a:t>
            </a:r>
            <a:r>
              <a:rPr lang="ru-RU" sz="36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– а </a:t>
            </a:r>
            <a:r>
              <a:rPr lang="ru-RU" sz="36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класс</a:t>
            </a:r>
          </a:p>
          <a:p>
            <a:pPr lvl="0" algn="ctr"/>
            <a:r>
              <a:rPr lang="ru-RU" sz="36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2022 г</a:t>
            </a:r>
          </a:p>
        </p:txBody>
      </p:sp>
    </p:spTree>
    <p:extLst>
      <p:ext uri="{BB962C8B-B14F-4D97-AF65-F5344CB8AC3E}">
        <p14:creationId xmlns:p14="http://schemas.microsoft.com/office/powerpoint/2010/main" val="736512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0"/>
          <a:stretch/>
        </p:blipFill>
        <p:spPr>
          <a:xfrm>
            <a:off x="4320555" y="2924944"/>
            <a:ext cx="6038193" cy="3616657"/>
          </a:xfrm>
          <a:effectLst>
            <a:softEdge rad="63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2123" y="188640"/>
            <a:ext cx="5415156" cy="360040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184651" y="860668"/>
            <a:ext cx="5400675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3600" b="1" dirty="0" err="1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Мишталь</a:t>
            </a:r>
            <a:r>
              <a:rPr lang="ru-RU" sz="36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Полина</a:t>
            </a:r>
            <a:endParaRPr lang="ru-RU" sz="36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4272338"/>
            <a:ext cx="540067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36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1 </a:t>
            </a:r>
            <a:r>
              <a:rPr lang="ru-RU" sz="36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– а класс</a:t>
            </a:r>
          </a:p>
          <a:p>
            <a:pPr lvl="0" algn="ctr"/>
            <a:r>
              <a:rPr lang="ru-RU" sz="36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2022 г</a:t>
            </a:r>
          </a:p>
        </p:txBody>
      </p:sp>
    </p:spTree>
    <p:extLst>
      <p:ext uri="{BB962C8B-B14F-4D97-AF65-F5344CB8AC3E}">
        <p14:creationId xmlns:p14="http://schemas.microsoft.com/office/powerpoint/2010/main" val="1488961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0115" y="814267"/>
            <a:ext cx="4916433" cy="340682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21"/>
          <a:stretch/>
        </p:blipFill>
        <p:spPr>
          <a:xfrm>
            <a:off x="5319755" y="670251"/>
            <a:ext cx="5036002" cy="383886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408787" y="4509120"/>
            <a:ext cx="3600400" cy="175432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Шутова Ксения</a:t>
            </a:r>
            <a:endParaRPr lang="ru-RU" sz="36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  <a:p>
            <a:pPr lvl="0" algn="ctr"/>
            <a:r>
              <a:rPr lang="ru-RU" sz="36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1 – а класс</a:t>
            </a:r>
          </a:p>
          <a:p>
            <a:pPr lvl="0" algn="ctr"/>
            <a:r>
              <a:rPr lang="ru-RU" sz="36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2022 г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94094" y="4323636"/>
            <a:ext cx="4248473" cy="175432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3600" b="1" dirty="0" err="1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Цымбалов</a:t>
            </a:r>
            <a:r>
              <a:rPr lang="ru-RU" sz="36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Сергей</a:t>
            </a:r>
            <a:endParaRPr lang="ru-RU" sz="36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  <a:p>
            <a:pPr lvl="0" algn="ctr"/>
            <a:r>
              <a:rPr lang="ru-RU" sz="36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1 – а класс</a:t>
            </a:r>
          </a:p>
          <a:p>
            <a:pPr lvl="0" algn="ctr"/>
            <a:r>
              <a:rPr lang="ru-RU" sz="36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2022 г</a:t>
            </a:r>
          </a:p>
        </p:txBody>
      </p:sp>
    </p:spTree>
    <p:extLst>
      <p:ext uri="{BB962C8B-B14F-4D97-AF65-F5344CB8AC3E}">
        <p14:creationId xmlns:p14="http://schemas.microsoft.com/office/powerpoint/2010/main" val="1070408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9892" y="204193"/>
            <a:ext cx="5400600" cy="410445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84383" y="4509120"/>
            <a:ext cx="3852465" cy="175432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3600" b="1" dirty="0" err="1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Носкова</a:t>
            </a:r>
            <a:r>
              <a:rPr lang="ru-RU" sz="36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Алиса</a:t>
            </a:r>
            <a:endParaRPr lang="ru-RU" sz="36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  <a:p>
            <a:pPr lvl="0" algn="ctr"/>
            <a:r>
              <a:rPr lang="ru-RU" sz="36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1 – а класс</a:t>
            </a:r>
          </a:p>
          <a:p>
            <a:pPr lvl="0" algn="ctr"/>
            <a:r>
              <a:rPr lang="ru-RU" sz="36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2022 г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60715" y="177255"/>
            <a:ext cx="4640239" cy="41310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983240" y="4509120"/>
            <a:ext cx="5400675" cy="175432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0" algn="ctr"/>
            <a:r>
              <a:rPr lang="ru-RU" sz="3600" b="1" dirty="0" err="1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Каташева</a:t>
            </a:r>
            <a:r>
              <a:rPr lang="ru-RU" sz="36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sz="36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Алиса</a:t>
            </a:r>
          </a:p>
          <a:p>
            <a:pPr lvl="0" algn="ctr"/>
            <a:r>
              <a:rPr lang="ru-RU" sz="36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1 – а класс</a:t>
            </a:r>
          </a:p>
          <a:p>
            <a:pPr lvl="0" algn="ctr"/>
            <a:r>
              <a:rPr lang="ru-RU" sz="36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2022 г</a:t>
            </a:r>
          </a:p>
        </p:txBody>
      </p:sp>
    </p:spTree>
    <p:extLst>
      <p:ext uri="{BB962C8B-B14F-4D97-AF65-F5344CB8AC3E}">
        <p14:creationId xmlns:p14="http://schemas.microsoft.com/office/powerpoint/2010/main" val="3339894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43769" y="347660"/>
            <a:ext cx="2574717" cy="300933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797" y="3356992"/>
            <a:ext cx="3387362" cy="30722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36579" y="197676"/>
            <a:ext cx="2999559" cy="549042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797" y="316704"/>
            <a:ext cx="3387362" cy="280515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743768" y="3992177"/>
            <a:ext cx="2574717" cy="230832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3600" b="1" dirty="0" err="1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Аншуков</a:t>
            </a:r>
            <a:r>
              <a:rPr lang="ru-RU" sz="36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Богдан</a:t>
            </a:r>
            <a:endParaRPr lang="ru-RU" sz="36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  <a:p>
            <a:pPr lvl="0" algn="ctr"/>
            <a:r>
              <a:rPr lang="ru-RU" sz="36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1 – а класс</a:t>
            </a:r>
          </a:p>
          <a:p>
            <a:pPr lvl="0" algn="ctr"/>
            <a:r>
              <a:rPr lang="ru-RU" sz="36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2022 г</a:t>
            </a:r>
          </a:p>
        </p:txBody>
      </p:sp>
    </p:spTree>
    <p:extLst>
      <p:ext uri="{BB962C8B-B14F-4D97-AF65-F5344CB8AC3E}">
        <p14:creationId xmlns:p14="http://schemas.microsoft.com/office/powerpoint/2010/main" val="343042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V="1">
            <a:off x="6480795" y="250166"/>
            <a:ext cx="3327717" cy="489608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11197" y="331112"/>
            <a:ext cx="4074496" cy="473419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11196" y="5085184"/>
            <a:ext cx="4074497" cy="156966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Терещенко Елизавета</a:t>
            </a:r>
            <a:endParaRPr lang="ru-RU" sz="32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  <a:p>
            <a:pPr lvl="0" algn="ctr"/>
            <a:r>
              <a:rPr lang="ru-RU" sz="3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1 – а класс</a:t>
            </a:r>
          </a:p>
          <a:p>
            <a:pPr lvl="0" algn="ctr"/>
            <a:r>
              <a:rPr lang="ru-RU" sz="3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2022 г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336779" y="5177516"/>
            <a:ext cx="3852465" cy="138499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800" b="1" dirty="0" err="1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Помогайбо</a:t>
            </a:r>
            <a:r>
              <a:rPr lang="ru-RU" sz="28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Елизавета</a:t>
            </a:r>
            <a:endParaRPr lang="ru-RU" sz="28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  <a:p>
            <a:pPr lvl="0" algn="ctr"/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1 – а класс</a:t>
            </a:r>
          </a:p>
          <a:p>
            <a:pPr lvl="0" algn="ctr"/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2022 г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228283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80195" y="300186"/>
            <a:ext cx="4752528" cy="614649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864754" y="2394714"/>
            <a:ext cx="4032448" cy="138499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800" b="1" dirty="0" err="1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Хагай</a:t>
            </a:r>
            <a:r>
              <a:rPr lang="ru-RU" sz="28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Даниэль</a:t>
            </a:r>
            <a:endParaRPr lang="ru-RU" sz="28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  <a:p>
            <a:pPr lvl="0" algn="ctr"/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1 – а класс</a:t>
            </a:r>
          </a:p>
          <a:p>
            <a:pPr lvl="0" algn="ctr"/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2022 г</a:t>
            </a:r>
            <a:endParaRPr lang="ru-RU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559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048747" y="2564904"/>
            <a:ext cx="4032448" cy="138499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800" b="1" dirty="0" err="1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Рубашевич</a:t>
            </a:r>
            <a:r>
              <a:rPr lang="ru-RU" sz="28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Александр</a:t>
            </a:r>
            <a:endParaRPr lang="ru-RU" sz="28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  <a:p>
            <a:pPr lvl="0" algn="ctr"/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1 – а класс</a:t>
            </a:r>
          </a:p>
          <a:p>
            <a:pPr lvl="0" algn="ctr"/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2022 г</a:t>
            </a:r>
            <a:endParaRPr lang="ru-RU" sz="1600" dirty="0">
              <a:solidFill>
                <a:prstClr val="black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802" y="260648"/>
            <a:ext cx="4677984" cy="623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52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</TotalTime>
  <Words>161</Words>
  <Application>Microsoft Office PowerPoint</Application>
  <PresentationFormat>Произвольный</PresentationFormat>
  <Paragraphs>50</Paragraphs>
  <Slides>11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2021</cp:lastModifiedBy>
  <cp:revision>63</cp:revision>
  <dcterms:created xsi:type="dcterms:W3CDTF">2016-03-12T06:18:36Z</dcterms:created>
  <dcterms:modified xsi:type="dcterms:W3CDTF">2022-10-19T14:03:23Z</dcterms:modified>
</cp:coreProperties>
</file>