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71" r:id="rId8"/>
    <p:sldId id="270" r:id="rId9"/>
    <p:sldId id="266" r:id="rId10"/>
    <p:sldId id="267" r:id="rId11"/>
    <p:sldId id="268" r:id="rId12"/>
    <p:sldId id="262" r:id="rId13"/>
    <p:sldId id="269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1" autoAdjust="0"/>
    <p:restoredTop sz="94660"/>
  </p:normalViewPr>
  <p:slideViewPr>
    <p:cSldViewPr>
      <p:cViewPr varScale="1">
        <p:scale>
          <a:sx n="69" d="100"/>
          <a:sy n="69" d="100"/>
        </p:scale>
        <p:origin x="142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628800"/>
            <a:ext cx="8352928" cy="237626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Планирование профессиональной деятельности педагогических работников МБДОУ в соответствии с требованиями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камеральной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экспертизы»</a:t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4869160"/>
            <a:ext cx="8640960" cy="1224136"/>
          </a:xfrm>
        </p:spPr>
        <p:txBody>
          <a:bodyPr>
            <a:noAutofit/>
          </a:bodyPr>
          <a:lstStyle/>
          <a:p>
            <a:pPr algn="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Золотарева Ольга Викторовна, </a:t>
            </a:r>
          </a:p>
          <a:p>
            <a:pPr algn="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заместитель  заведующей </a:t>
            </a:r>
          </a:p>
          <a:p>
            <a:pPr algn="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МБДОУ «ЦРР-детский сад № 169»</a:t>
            </a:r>
          </a:p>
          <a:p>
            <a:pPr algn="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Советский район г. Воронежа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087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692696"/>
            <a:ext cx="8928992" cy="504056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Обязательно!!!</a:t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реквизитов подтверждающих документов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560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8328"/>
            <a:ext cx="8640960" cy="5106896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Профстандартом:</a:t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владение ИКТ-технологиями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34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6336704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Цифровые образовательные     ресурсы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Ссылка на сайт образовательной организации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(например: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detsad-169.ru/pedagogues/zolotareva-ol-ga-viktorovna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Ссылки на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иные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порталы.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567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340768"/>
            <a:ext cx="8784976" cy="2088232"/>
          </a:xfrm>
        </p:spPr>
        <p:txBody>
          <a:bodyPr>
            <a:normAutofit fontScale="90000"/>
          </a:bodyPr>
          <a:lstStyle/>
          <a:p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Самоанализ 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717031"/>
            <a:ext cx="3384376" cy="24482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2339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492896"/>
            <a:ext cx="8784976" cy="3528392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! 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934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http://</a:t>
            </a:r>
            <a:r>
              <a:rPr lang="ru-RU" sz="4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образованиеврн.рф/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" r="50827" b="48996"/>
          <a:stretch/>
        </p:blipFill>
        <p:spPr>
          <a:xfrm>
            <a:off x="755576" y="1628800"/>
            <a:ext cx="7704856" cy="4896544"/>
          </a:xfrm>
        </p:spPr>
      </p:pic>
    </p:spTree>
    <p:extLst>
      <p:ext uri="{BB962C8B-B14F-4D97-AF65-F5344CB8AC3E}">
        <p14:creationId xmlns:p14="http://schemas.microsoft.com/office/powerpoint/2010/main" val="749990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http://</a:t>
            </a:r>
            <a:r>
              <a:rPr lang="ru-RU" sz="4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образованиеврн.рф/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248"/>
          <a:stretch/>
        </p:blipFill>
        <p:spPr>
          <a:xfrm>
            <a:off x="395536" y="1556792"/>
            <a:ext cx="8260013" cy="5040559"/>
          </a:xfrm>
        </p:spPr>
      </p:pic>
    </p:spTree>
    <p:extLst>
      <p:ext uri="{BB962C8B-B14F-4D97-AF65-F5344CB8AC3E}">
        <p14:creationId xmlns:p14="http://schemas.microsoft.com/office/powerpoint/2010/main" val="276497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чего начать???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728"/>
          <a:stretch/>
        </p:blipFill>
        <p:spPr>
          <a:xfrm>
            <a:off x="467544" y="1591056"/>
            <a:ext cx="8315935" cy="4934288"/>
          </a:xfrm>
        </p:spPr>
      </p:pic>
    </p:spTree>
    <p:extLst>
      <p:ext uri="{BB962C8B-B14F-4D97-AF65-F5344CB8AC3E}">
        <p14:creationId xmlns:p14="http://schemas.microsoft.com/office/powerpoint/2010/main" val="1628002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0080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http://</a:t>
            </a:r>
            <a:r>
              <a:rPr lang="ru-RU" sz="4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образованиеврн.рф/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4" t="128" r="-1238" b="32600"/>
          <a:stretch/>
        </p:blipFill>
        <p:spPr>
          <a:xfrm>
            <a:off x="251520" y="1628800"/>
            <a:ext cx="8784976" cy="4824536"/>
          </a:xfrm>
        </p:spPr>
      </p:pic>
    </p:spTree>
    <p:extLst>
      <p:ext uri="{BB962C8B-B14F-4D97-AF65-F5344CB8AC3E}">
        <p14:creationId xmlns:p14="http://schemas.microsoft.com/office/powerpoint/2010/main" val="287429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40768"/>
            <a:ext cx="8640960" cy="518457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91264" cy="504056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Изучить внимательно!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67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2276871"/>
            <a:ext cx="8964487" cy="360040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rgbClr val="FFFFFF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Развивающая </a:t>
            </a:r>
            <a:r>
              <a:rPr lang="ru-RU" sz="4000" dirty="0">
                <a:solidFill>
                  <a:srgbClr val="FFFFFF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предметно-пространственная среда.</a:t>
            </a:r>
            <a:br>
              <a:rPr lang="ru-RU" sz="4000" dirty="0">
                <a:solidFill>
                  <a:srgbClr val="FFFFFF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rgbClr val="FFFFFF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Работа с воспитанниками </a:t>
            </a:r>
            <a:r>
              <a:rPr lang="ru-RU" sz="4000" dirty="0" smtClean="0">
                <a:solidFill>
                  <a:srgbClr val="FFFFFF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 родителями</a:t>
            </a:r>
            <a:r>
              <a:rPr lang="ru-RU" sz="4000" dirty="0">
                <a:solidFill>
                  <a:srgbClr val="FFFFFF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  <a:br>
              <a:rPr lang="ru-RU" sz="4000" dirty="0">
                <a:solidFill>
                  <a:srgbClr val="FFFFFF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rgbClr val="FFFFFF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Личные профессиональные достижения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764704"/>
            <a:ext cx="8352928" cy="576064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 основных направления </a:t>
            </a:r>
            <a:br>
              <a:rPr lang="ru-RU" sz="3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при </a:t>
            </a:r>
            <a:r>
              <a:rPr lang="ru-RU" sz="39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оптимизации</a:t>
            </a:r>
            <a:r>
              <a:rPr lang="ru-RU" sz="39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материалов</a:t>
            </a:r>
            <a:r>
              <a:rPr lang="ru-RU" sz="39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39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9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профессиональной деятельности  </a:t>
            </a:r>
            <a:endParaRPr lang="ru-RU" sz="3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976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292824"/>
          </a:xfrm>
        </p:spPr>
        <p:txBody>
          <a:bodyPr>
            <a:normAutofit fontScale="90000"/>
          </a:bodyPr>
          <a:lstStyle/>
          <a:p>
            <a:pPr algn="l"/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Конкурсы, акции, фестивали</a:t>
            </a:r>
            <a:b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 направленные на социализацию воспитанников.</a:t>
            </a:r>
            <a:b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 достижения воспитанников.</a:t>
            </a:r>
            <a:r>
              <a:rPr lang="ru-RU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084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-315416"/>
            <a:ext cx="8507288" cy="6264696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Уровни образования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 smtClean="0"/>
              <a:t>-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международный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-федеральный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-региональный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-муниципальный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-образовательной организации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949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Легкий дым</Template>
  <TotalTime>279</TotalTime>
  <Words>70</Words>
  <Application>Microsoft Office PowerPoint</Application>
  <PresentationFormat>Экран (4:3)</PresentationFormat>
  <Paragraphs>19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Candara</vt:lpstr>
      <vt:lpstr>Symbol</vt:lpstr>
      <vt:lpstr>Times New Roman</vt:lpstr>
      <vt:lpstr>Волна</vt:lpstr>
      <vt:lpstr>«Планирование профессиональной деятельности педагогических работников МБДОУ в соответствии с требованиями камеральной экспертизы» </vt:lpstr>
      <vt:lpstr>http://образованиеврн.рф/</vt:lpstr>
      <vt:lpstr>http://образованиеврн.рф/</vt:lpstr>
      <vt:lpstr>С чего начать???</vt:lpstr>
      <vt:lpstr>http://образованиеврн.рф/</vt:lpstr>
      <vt:lpstr>Изучить внимательно!</vt:lpstr>
      <vt:lpstr>     Три основных направления        при оптимизации материалов        профессиональной деятельности  </vt:lpstr>
      <vt:lpstr>        Конкурсы, акции, фестивали   - Мероприятия направленные на социализацию воспитанников. - Индивидуальные достижения воспитанников. </vt:lpstr>
      <vt:lpstr>              Уровни образования   -международный  -федеральный  -региональный  -муниципальный  -образовательной организации</vt:lpstr>
      <vt:lpstr> Обязательно!!! Наличие реквизитов подтверждающих документов</vt:lpstr>
      <vt:lpstr>  В соответствии с Профстандартом: владение ИКТ-технологиями</vt:lpstr>
      <vt:lpstr>Цифровые образовательные     ресурсы  - Ссылка на сайт образовательной организации (например:http://detsad-169.ru/pedagogues/zolotareva-ol-ga-viktorovna) - Ссылки на иные образовательные порталы.</vt:lpstr>
      <vt:lpstr> Самоанализ </vt:lpstr>
      <vt:lpstr>СПАСИБО ЗА ВНИМАНИЕ 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«Создание портфолио в рамках профессиональной деятельности педагога ДОО»</dc:title>
  <dc:creator>OLGA</dc:creator>
  <cp:lastModifiedBy>Костомарова Юлия Владимировна</cp:lastModifiedBy>
  <cp:revision>40</cp:revision>
  <dcterms:created xsi:type="dcterms:W3CDTF">2019-10-21T08:05:34Z</dcterms:created>
  <dcterms:modified xsi:type="dcterms:W3CDTF">2021-11-10T08:04:39Z</dcterms:modified>
</cp:coreProperties>
</file>