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9" r:id="rId2"/>
    <p:sldId id="257" r:id="rId3"/>
    <p:sldId id="258" r:id="rId4"/>
    <p:sldId id="260" r:id="rId5"/>
    <p:sldId id="261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1098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864EF-8D43-477E-8241-4B12E0561AA6}" type="datetimeFigureOut">
              <a:rPr lang="ru-RU" smtClean="0"/>
              <a:t>20.10.2022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65A62-32EF-4401-B2DB-1252112DD251}" type="slidenum">
              <a:rPr lang="ru-RU" smtClean="0"/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864EF-8D43-477E-8241-4B12E0561AA6}" type="datetimeFigureOut">
              <a:rPr lang="ru-RU" smtClean="0"/>
              <a:t>20.10.2022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65A62-32EF-4401-B2DB-1252112DD25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864EF-8D43-477E-8241-4B12E0561AA6}" type="datetimeFigureOut">
              <a:rPr lang="ru-RU" smtClean="0"/>
              <a:t>20.10.2022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65A62-32EF-4401-B2DB-1252112DD25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864EF-8D43-477E-8241-4B12E0561AA6}" type="datetimeFigureOut">
              <a:rPr lang="ru-RU" smtClean="0"/>
              <a:t>20.10.2022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65A62-32EF-4401-B2DB-1252112DD25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864EF-8D43-477E-8241-4B12E0561AA6}" type="datetimeFigureOut">
              <a:rPr lang="ru-RU" smtClean="0"/>
              <a:t>20.10.2022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65A62-32EF-4401-B2DB-1252112DD251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864EF-8D43-477E-8241-4B12E0561AA6}" type="datetimeFigureOut">
              <a:rPr lang="ru-RU" smtClean="0"/>
              <a:t>20.10.2022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65A62-32EF-4401-B2DB-1252112DD25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864EF-8D43-477E-8241-4B12E0561AA6}" type="datetimeFigureOut">
              <a:rPr lang="ru-RU" smtClean="0"/>
              <a:t>20.10.2022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65A62-32EF-4401-B2DB-1252112DD251}" type="slidenum">
              <a:rPr lang="ru-RU" smtClean="0"/>
              <a:t>‹#›</a:t>
            </a:fld>
            <a:endParaRPr lang="ru-RU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864EF-8D43-477E-8241-4B12E0561AA6}" type="datetimeFigureOut">
              <a:rPr lang="ru-RU" smtClean="0"/>
              <a:t>20.10.2022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65A62-32EF-4401-B2DB-1252112DD25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864EF-8D43-477E-8241-4B12E0561AA6}" type="datetimeFigureOut">
              <a:rPr lang="ru-RU" smtClean="0"/>
              <a:t>20.10.2022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65A62-32EF-4401-B2DB-1252112DD25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864EF-8D43-477E-8241-4B12E0561AA6}" type="datetimeFigureOut">
              <a:rPr lang="ru-RU" smtClean="0"/>
              <a:t>20.10.2022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65A62-32EF-4401-B2DB-1252112DD251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864EF-8D43-477E-8241-4B12E0561AA6}" type="datetimeFigureOut">
              <a:rPr lang="ru-RU" smtClean="0"/>
              <a:t>20.10.2022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65A62-32EF-4401-B2DB-1252112DD25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292864EF-8D43-477E-8241-4B12E0561AA6}" type="datetimeFigureOut">
              <a:rPr lang="ru-RU" smtClean="0"/>
              <a:t>20.10.2022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94465A62-32EF-4401-B2DB-1252112DD251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618" y="17482"/>
            <a:ext cx="9144000" cy="6858000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611560" y="27104"/>
            <a:ext cx="704526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«День космонавтики»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292080" y="5877272"/>
            <a:ext cx="38519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 воспитатель: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Жульдикова Анастасия Валерьевна.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1912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58873" y="3068960"/>
            <a:ext cx="8046645" cy="2088232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endParaRPr lang="ru-RU" sz="4400" dirty="0" smtClean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44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4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sz="44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ероприятие приуроченное ко дню Космонавтики</a:t>
            </a:r>
          </a:p>
          <a:p>
            <a:pPr marL="0" indent="0">
              <a:buNone/>
            </a:pPr>
            <a:r>
              <a:rPr lang="ru-RU" sz="44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проведенное с инструктором по физической культуре.</a:t>
            </a:r>
            <a:endParaRPr lang="ru-RU" sz="4400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1124744"/>
            <a:ext cx="8280921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cap="all" dirty="0" smtClean="0">
                <a:ln w="0">
                  <a:solidFill>
                    <a:srgbClr val="00B0F0"/>
                  </a:solidFill>
                </a:ln>
                <a:solidFill>
                  <a:srgbClr val="0070C0"/>
                </a:solidFill>
                <a:effectLst>
                  <a:reflection blurRad="12700" stA="50000" endPos="50000" dist="5000" dir="5400000" sy="-100000" rotWithShape="0"/>
                </a:effectLst>
              </a:rPr>
              <a:t>Развлечение</a:t>
            </a:r>
          </a:p>
          <a:p>
            <a:pPr algn="ctr"/>
            <a:r>
              <a:rPr lang="ru-RU" sz="3600" b="1" cap="all" dirty="0" smtClean="0">
                <a:ln w="0">
                  <a:solidFill>
                    <a:srgbClr val="00B0F0"/>
                  </a:solidFill>
                </a:ln>
                <a:solidFill>
                  <a:srgbClr val="0070C0"/>
                </a:solidFill>
                <a:effectLst>
                  <a:reflection blurRad="12700" stA="50000" endPos="50000" dist="5000" dir="5400000" sy="-100000" rotWithShape="0"/>
                </a:effectLst>
              </a:rPr>
              <a:t>«космическое путешествие»</a:t>
            </a:r>
            <a:endParaRPr lang="ru-RU" sz="3600" b="1" cap="all" spc="0" dirty="0">
              <a:ln w="0">
                <a:solidFill>
                  <a:srgbClr val="00B0F0"/>
                </a:solidFill>
              </a:ln>
              <a:solidFill>
                <a:srgbClr val="0070C0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089348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685800"/>
            <a:ext cx="7694240" cy="5407496"/>
          </a:xfrm>
        </p:spPr>
        <p:txBody>
          <a:bodyPr/>
          <a:lstStyle/>
          <a:p>
            <a:pPr marL="0" indent="0">
              <a:buNone/>
            </a:pPr>
            <a:r>
              <a:rPr lang="ru-RU" b="1" dirty="0">
                <a:solidFill>
                  <a:srgbClr val="002060"/>
                </a:solidFill>
              </a:rPr>
              <a:t>Цель:</a:t>
            </a:r>
            <a:r>
              <a:rPr lang="ru-RU" dirty="0"/>
              <a:t> приобщение детей к здоровому образу жизни посредством активизации двигательной деятельности.</a:t>
            </a:r>
            <a:br>
              <a:rPr lang="ru-RU" dirty="0"/>
            </a:br>
            <a:r>
              <a:rPr lang="ru-RU" b="1" dirty="0">
                <a:solidFill>
                  <a:srgbClr val="002060"/>
                </a:solidFill>
              </a:rPr>
              <a:t>Задачи: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- формировать навыки здорового образа жизни;</a:t>
            </a:r>
            <a:br>
              <a:rPr lang="ru-RU" dirty="0"/>
            </a:br>
            <a:r>
              <a:rPr lang="ru-RU" dirty="0"/>
              <a:t>- развивать физические качества личности – быстроту, ловкость, выносливость, подвижность;</a:t>
            </a:r>
            <a:br>
              <a:rPr lang="ru-RU" dirty="0"/>
            </a:br>
            <a:r>
              <a:rPr lang="ru-RU" dirty="0"/>
              <a:t>- воспитывать целеустремленность в достижении результата, чувство товарищества и ответственности перед командой.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36261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692696"/>
            <a:ext cx="6781800" cy="1080120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«Школа космонавтов»</a:t>
            </a:r>
            <a:endParaRPr lang="ru-RU" sz="4800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616" y="1772815"/>
            <a:ext cx="6480720" cy="4350073"/>
          </a:xfrm>
        </p:spPr>
      </p:pic>
    </p:spTree>
    <p:extLst>
      <p:ext uri="{BB962C8B-B14F-4D97-AF65-F5344CB8AC3E}">
        <p14:creationId xmlns:p14="http://schemas.microsoft.com/office/powerpoint/2010/main" val="683783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116632"/>
            <a:ext cx="6781800" cy="1008112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«Космические загадки»</a:t>
            </a:r>
            <a:endParaRPr lang="ru-RU" sz="4800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1124744"/>
            <a:ext cx="4531407" cy="324036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0032" y="2694743"/>
            <a:ext cx="4139952" cy="310496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051276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476672"/>
            <a:ext cx="6781800" cy="1024136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00B050"/>
                </a:solidFill>
                <a:latin typeface="+mn-lt"/>
              </a:rPr>
              <a:t>«Составь созвездие»</a:t>
            </a:r>
            <a:endParaRPr lang="ru-RU" sz="4800" b="1" dirty="0">
              <a:solidFill>
                <a:srgbClr val="00B050"/>
              </a:solidFill>
              <a:latin typeface="+mn-lt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1685999"/>
            <a:ext cx="3096344" cy="412845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4048" y="1628800"/>
            <a:ext cx="3147814" cy="419708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018540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1160748"/>
            <a:ext cx="6781800" cy="64807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8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48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48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боры на полет в ракете</a:t>
            </a:r>
            <a:r>
              <a:rPr lang="ru-RU" sz="48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4800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1484784"/>
            <a:ext cx="2914650" cy="38862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93538" y="1196752"/>
            <a:ext cx="2571750" cy="34290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03848" y="2276872"/>
            <a:ext cx="2848939" cy="379858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888997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15292" y="2967335"/>
            <a:ext cx="711342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Спасибо за внимание!</a:t>
            </a:r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B05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30662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138</TotalTime>
  <Words>55</Words>
  <Application>Microsoft Office PowerPoint</Application>
  <PresentationFormat>Экран (4:3)</PresentationFormat>
  <Paragraphs>13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Arial</vt:lpstr>
      <vt:lpstr>Impact</vt:lpstr>
      <vt:lpstr>Times New Roman</vt:lpstr>
      <vt:lpstr>NewsPrint</vt:lpstr>
      <vt:lpstr>Презентация PowerPoint</vt:lpstr>
      <vt:lpstr>Презентация PowerPoint</vt:lpstr>
      <vt:lpstr>Презентация PowerPoint</vt:lpstr>
      <vt:lpstr>«Школа космонавтов»</vt:lpstr>
      <vt:lpstr>«Космические загадки»</vt:lpstr>
      <vt:lpstr>«Составь созвездие»</vt:lpstr>
      <vt:lpstr>«Сборы на полет в ракете»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user1</dc:creator>
  <cp:lastModifiedBy>Пользователь Windows</cp:lastModifiedBy>
  <cp:revision>10</cp:revision>
  <dcterms:created xsi:type="dcterms:W3CDTF">2022-10-20T04:22:33Z</dcterms:created>
  <dcterms:modified xsi:type="dcterms:W3CDTF">2022-10-20T09:23:18Z</dcterms:modified>
</cp:coreProperties>
</file>