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C8252-2706-4A1B-96E6-34624B4535B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8687-AC61-42AD-9CCB-DE225F641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1441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C8252-2706-4A1B-96E6-34624B4535B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8687-AC61-42AD-9CCB-DE225F641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2754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C8252-2706-4A1B-96E6-34624B4535B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68687-AC61-42AD-9CCB-DE225F641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92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9306" y="1334278"/>
            <a:ext cx="5589037" cy="35641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02" y="136331"/>
            <a:ext cx="11513976" cy="6522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67127" y="4898571"/>
            <a:ext cx="4297971" cy="11079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БЕЖАТЬ</a:t>
            </a:r>
            <a:endParaRPr lang="ru-RU" sz="6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91449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016" y="1642188"/>
            <a:ext cx="9123784" cy="4850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7216" y="1825625"/>
            <a:ext cx="6979298" cy="768285"/>
          </a:xfrm>
        </p:spPr>
        <p:txBody>
          <a:bodyPr/>
          <a:lstStyle/>
          <a:p>
            <a:pPr marL="0" indent="0">
              <a:buNone/>
            </a:pPr>
            <a:endParaRPr lang="ru-RU"/>
          </a:p>
        </p:txBody>
      </p:sp>
      <p:pic>
        <p:nvPicPr>
          <p:cNvPr id="3074" name="Picture 2" descr="https://st.depositphotos.com/1027097/2860/i/950/depositphotos_28603393-stock-photo-smiling-boy-in-the-swi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249" y="186612"/>
            <a:ext cx="11569959" cy="646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59624" y="5281127"/>
            <a:ext cx="4389343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ПЛАВАТЬ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89910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emperaturka.com/wp-content/uploads/a/9/4/a948f5936b7e5986dbe3720ff85abaa2.jp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984" y="214604"/>
            <a:ext cx="10916816" cy="635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74024" y="5327780"/>
            <a:ext cx="3663182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Чистить</a:t>
            </a: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45615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4864" y="1362269"/>
            <a:ext cx="9748935" cy="3284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124" name="Picture 4" descr="https://www.syl.ru/misc/i/ni/1/5/7/0/6/5/6/i/15706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152" y="503853"/>
            <a:ext cx="10728648" cy="600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84776" y="5710335"/>
            <a:ext cx="2893741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МЫТЬ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42629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0562" y="1558212"/>
            <a:ext cx="8713237" cy="13247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68" y="219271"/>
            <a:ext cx="11625943" cy="6503436"/>
          </a:xfrm>
        </p:spPr>
      </p:pic>
      <p:sp>
        <p:nvSpPr>
          <p:cNvPr id="5" name="TextBox 4"/>
          <p:cNvSpPr txBox="1"/>
          <p:nvPr/>
        </p:nvSpPr>
        <p:spPr>
          <a:xfrm>
            <a:off x="4674637" y="5337110"/>
            <a:ext cx="6204858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КУПАТЬСЯ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05239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32040" y="2341983"/>
            <a:ext cx="4702629" cy="205273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2486" y="-596091"/>
            <a:ext cx="13574486" cy="8124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6490" y="5654351"/>
            <a:ext cx="4917231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ПРЫГАТЬ</a:t>
            </a: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721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31438" y="2295330"/>
            <a:ext cx="7912358" cy="1007706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1" y="158620"/>
            <a:ext cx="11831217" cy="65128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63886" y="5533054"/>
            <a:ext cx="399850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ИГРАТЬ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98372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0481" y="1278294"/>
            <a:ext cx="4236099" cy="23326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3" y="167432"/>
            <a:ext cx="11812556" cy="6550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40155" y="5607698"/>
            <a:ext cx="4968027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РИСОВАТЬ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23937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1453" y="1296955"/>
            <a:ext cx="3461658" cy="393733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" b="160"/>
          <a:stretch>
            <a:fillRect/>
          </a:stretch>
        </p:blipFill>
        <p:spPr>
          <a:xfrm>
            <a:off x="163286" y="289249"/>
            <a:ext cx="11835881" cy="6427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62261" y="5701004"/>
            <a:ext cx="5012911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СМЕЯТЬСЯ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71557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0155" y="1259633"/>
            <a:ext cx="4534678" cy="43105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4" y="205274"/>
            <a:ext cx="11560628" cy="64101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79502" y="5803641"/>
            <a:ext cx="3172663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6000" b="1" smtClean="0">
                <a:solidFill>
                  <a:srgbClr val="FF0000"/>
                </a:solidFill>
                <a:latin typeface="Arial Black" panose="020B0A04020102020204" pitchFamily="34" charset="0"/>
              </a:rPr>
              <a:t>СПАТЬ</a:t>
            </a:r>
            <a:endParaRPr lang="ru-RU" sz="6000" b="1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29203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ttps://pitaniedetok.ru/wp-content/uploads/2021/06/deti-edyat-salat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3005138" y="1736725"/>
            <a:ext cx="6624637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5" y="162164"/>
            <a:ext cx="11719248" cy="66118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08302" y="5458408"/>
            <a:ext cx="313508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ЕСТЬ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22874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3" y="159787"/>
            <a:ext cx="11697478" cy="65737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17641" y="5980922"/>
            <a:ext cx="3312367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ПИТЬ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96615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7298" y="1063690"/>
            <a:ext cx="8946502" cy="62699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2050" name="Picture 2" descr="https://avatars.mds.yandex.net/get-altay/1608507/2a0000016876ce8e4222a2609d0d2f3b95b2/X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144" y="373224"/>
            <a:ext cx="11168742" cy="621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54147" y="5439747"/>
            <a:ext cx="4700326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Танцевать</a:t>
            </a:r>
            <a:endParaRPr 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68202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</Words>
  <Application>Microsoft Office PowerPoint</Application>
  <PresentationFormat>Широкоэкранный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24</cp:revision>
  <dcterms:created xsi:type="dcterms:W3CDTF">2022-09-20T17:50:02Z</dcterms:created>
  <dcterms:modified xsi:type="dcterms:W3CDTF">2022-10-20T12:30:39Z</dcterms:modified>
</cp:coreProperties>
</file>