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_rels/.rels" ContentType="application/vnd.openxmlformats-package.relationships+xml"/>
  <Override PartName="/ppt/_rels/presentation.xml.rels" ContentType="application/vnd.openxmlformats-package.relationships+xml"/>
  <Override PartName="/ppt/media/image4.png" ContentType="image/png"/>
  <Override PartName="/ppt/media/image6.jpeg" ContentType="image/jpeg"/>
  <Override PartName="/ppt/media/image3.png" ContentType="image/png"/>
  <Override PartName="/ppt/media/image2.png" ContentType="image/png"/>
  <Override PartName="/ppt/media/image7.jpeg" ContentType="image/jpeg"/>
  <Override PartName="/ppt/media/image5.jpeg" ContentType="image/jpeg"/>
  <Override PartName="/ppt/media/image1.png" ContentType="image/png"/>
  <Override PartName="/ppt/media/image8.jpeg" ContentType="image/jpeg"/>
  <Override PartName="/ppt/slides/_rels/slide6.xml.rels" ContentType="application/vnd.openxmlformats-package.relationships+xml"/>
  <Override PartName="/ppt/slides/_rels/slide7.xml.rels" ContentType="application/vnd.openxmlformats-package.relationships+xml"/>
  <Override PartName="/ppt/slides/_rels/slide8.xml.rels" ContentType="application/vnd.openxmlformats-package.relationships+xml"/>
  <Override PartName="/ppt/slides/_rels/slide9.xml.rels" ContentType="application/vnd.openxmlformats-package.relationships+xml"/>
  <Override PartName="/ppt/slides/_rels/slide5.xml.rels" ContentType="application/vnd.openxmlformats-package.relationships+xml"/>
  <Override PartName="/ppt/slides/_rels/slide4.xml.rels" ContentType="application/vnd.openxmlformats-package.relationships+xml"/>
  <Override PartName="/ppt/slides/_rels/slide3.xml.rels" ContentType="application/vnd.openxmlformats-package.relationships+xml"/>
  <Override PartName="/ppt/slides/_rels/slide2.xml.rels" ContentType="application/vnd.openxmlformats-package.relationships+xml"/>
  <Override PartName="/ppt/slides/_rels/slide1.xml.rels" ContentType="application/vnd.openxmlformats-package.relationships+xml"/>
  <Override PartName="/ppt/slides/_rels/slide10.xml.rels" ContentType="application/vnd.openxmlformats-package.relationships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5.xml" ContentType="application/vnd.openxmlformats-officedocument.presentationml.slide+xml"/>
  <Override PartName="/ppt/slides/slide10.xml" ContentType="application/vnd.openxmlformats-officedocument.presentationml.slid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2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_rels/slideLayout7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24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5.xml.rels" ContentType="application/vnd.openxmlformats-package.relationships+xml"/>
  <Override PartName="/ppt/slideLayouts/slideLayout5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7.xml" ContentType="application/vnd.openxmlformats-officedocument.presentationml.slideLayout+xml"/>
  <Override PartName="/ppt/presentation.xml" ContentType="application/vnd.openxmlformats-officedocument.presentationml.presentation.main+xml"/>
  <Override PartName="/ppt/theme/theme1.xml" ContentType="application/vnd.openxmlformats-officedocument.theme+xml"/>
  <Override PartName="/ppt/theme/theme2.xml" ContentType="application/vnd.openxmlformats-officedocument.theme+xml"/>
  <Override PartName="/ppt/slideMasters/slideMaster1.xml" ContentType="application/vnd.openxmlformats-officedocument.presentationml.slideMaster+xml"/>
  <Override PartName="/ppt/slideMasters/_rels/slideMaster2.xml.rels" ContentType="application/vnd.openxmlformats-package.relationships+xml"/>
  <Override PartName="/ppt/slideMasters/_rels/slideMaster1.xml.rels" ContentType="application/vnd.openxmlformats-package.relationships+xml"/>
  <Override PartName="/ppt/slideMasters/slideMaster2.xml" ContentType="application/vnd.openxmlformats-officedocument.presentationml.slideMaster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</p:sld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</p:sldIdLst>
  <p:sldSz cx="12192000" cy="6858000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Relationship Id="rId9" Type="http://schemas.openxmlformats.org/officeDocument/2006/relationships/slide" Target="slides/slide6.xml"/><Relationship Id="rId10" Type="http://schemas.openxmlformats.org/officeDocument/2006/relationships/slide" Target="slides/slide7.xml"/><Relationship Id="rId11" Type="http://schemas.openxmlformats.org/officeDocument/2006/relationships/slide" Target="slides/slide8.xml"/><Relationship Id="rId12" Type="http://schemas.openxmlformats.org/officeDocument/2006/relationships/slide" Target="slides/slide9.xml"/><Relationship Id="rId13" Type="http://schemas.openxmlformats.org/officeDocument/2006/relationships/slide" Target="slides/slide10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laceHolder 1"/>
          <p:cNvSpPr>
            <a:spLocks noGrp="1"/>
          </p:cNvSpPr>
          <p:nvPr>
            <p:ph type="title"/>
          </p:nvPr>
        </p:nvSpPr>
        <p:spPr>
          <a:xfrm>
            <a:off x="913680" y="618480"/>
            <a:ext cx="10364040" cy="15958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Tw Cen MT"/>
            </a:endParaRPr>
          </a:p>
        </p:txBody>
      </p:sp>
      <p:sp>
        <p:nvSpPr>
          <p:cNvPr id="29" name="PlaceHolder 2"/>
          <p:cNvSpPr>
            <a:spLocks noGrp="1"/>
          </p:cNvSpPr>
          <p:nvPr>
            <p:ph type="body"/>
          </p:nvPr>
        </p:nvSpPr>
        <p:spPr>
          <a:xfrm>
            <a:off x="913680" y="2367000"/>
            <a:ext cx="10363320" cy="1632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000" spc="-1" strike="noStrike" cap="all">
              <a:solidFill>
                <a:srgbClr val="000000"/>
              </a:solidFill>
              <a:latin typeface="Tw Cen MT"/>
            </a:endParaRPr>
          </a:p>
        </p:txBody>
      </p:sp>
      <p:sp>
        <p:nvSpPr>
          <p:cNvPr id="30" name="PlaceHolder 3"/>
          <p:cNvSpPr>
            <a:spLocks noGrp="1"/>
          </p:cNvSpPr>
          <p:nvPr>
            <p:ph type="body"/>
          </p:nvPr>
        </p:nvSpPr>
        <p:spPr>
          <a:xfrm>
            <a:off x="913680" y="4155480"/>
            <a:ext cx="10363320" cy="1632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000" spc="-1" strike="noStrike" cap="all">
              <a:solidFill>
                <a:srgbClr val="000000"/>
              </a:solidFill>
              <a:latin typeface="Tw Cen MT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913680" y="618480"/>
            <a:ext cx="10364040" cy="15958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Tw Cen MT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913680" y="2367000"/>
            <a:ext cx="5057280" cy="1632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000" spc="-1" strike="noStrike" cap="all">
              <a:solidFill>
                <a:srgbClr val="000000"/>
              </a:solidFill>
              <a:latin typeface="Tw Cen MT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6224040" y="2367000"/>
            <a:ext cx="5057280" cy="1632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000" spc="-1" strike="noStrike" cap="all">
              <a:solidFill>
                <a:srgbClr val="000000"/>
              </a:solidFill>
              <a:latin typeface="Tw Cen MT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 type="body"/>
          </p:nvPr>
        </p:nvSpPr>
        <p:spPr>
          <a:xfrm>
            <a:off x="913680" y="4155480"/>
            <a:ext cx="5057280" cy="1632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000" spc="-1" strike="noStrike" cap="all">
              <a:solidFill>
                <a:srgbClr val="000000"/>
              </a:solidFill>
              <a:latin typeface="Tw Cen MT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 type="body"/>
          </p:nvPr>
        </p:nvSpPr>
        <p:spPr>
          <a:xfrm>
            <a:off x="6224040" y="4155480"/>
            <a:ext cx="5057280" cy="1632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000" spc="-1" strike="noStrike" cap="all">
              <a:solidFill>
                <a:srgbClr val="000000"/>
              </a:solidFill>
              <a:latin typeface="Tw Cen MT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PlaceHolder 1"/>
          <p:cNvSpPr>
            <a:spLocks noGrp="1"/>
          </p:cNvSpPr>
          <p:nvPr>
            <p:ph type="title"/>
          </p:nvPr>
        </p:nvSpPr>
        <p:spPr>
          <a:xfrm>
            <a:off x="913680" y="618480"/>
            <a:ext cx="10364040" cy="15958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Tw Cen MT"/>
            </a:endParaRPr>
          </a:p>
        </p:txBody>
      </p:sp>
      <p:sp>
        <p:nvSpPr>
          <p:cNvPr id="37" name="PlaceHolder 2"/>
          <p:cNvSpPr>
            <a:spLocks noGrp="1"/>
          </p:cNvSpPr>
          <p:nvPr>
            <p:ph type="body"/>
          </p:nvPr>
        </p:nvSpPr>
        <p:spPr>
          <a:xfrm>
            <a:off x="913680" y="2367000"/>
            <a:ext cx="3336840" cy="1632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000" spc="-1" strike="noStrike" cap="all">
              <a:solidFill>
                <a:srgbClr val="000000"/>
              </a:solidFill>
              <a:latin typeface="Tw Cen MT"/>
            </a:endParaRPr>
          </a:p>
        </p:txBody>
      </p:sp>
      <p:sp>
        <p:nvSpPr>
          <p:cNvPr id="38" name="PlaceHolder 3"/>
          <p:cNvSpPr>
            <a:spLocks noGrp="1"/>
          </p:cNvSpPr>
          <p:nvPr>
            <p:ph type="body"/>
          </p:nvPr>
        </p:nvSpPr>
        <p:spPr>
          <a:xfrm>
            <a:off x="4417920" y="2367000"/>
            <a:ext cx="3336840" cy="1632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000" spc="-1" strike="noStrike" cap="all">
              <a:solidFill>
                <a:srgbClr val="000000"/>
              </a:solidFill>
              <a:latin typeface="Tw Cen MT"/>
            </a:endParaRPr>
          </a:p>
        </p:txBody>
      </p:sp>
      <p:sp>
        <p:nvSpPr>
          <p:cNvPr id="39" name="PlaceHolder 4"/>
          <p:cNvSpPr>
            <a:spLocks noGrp="1"/>
          </p:cNvSpPr>
          <p:nvPr>
            <p:ph type="body"/>
          </p:nvPr>
        </p:nvSpPr>
        <p:spPr>
          <a:xfrm>
            <a:off x="7921800" y="2367000"/>
            <a:ext cx="3336840" cy="1632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000" spc="-1" strike="noStrike" cap="all">
              <a:solidFill>
                <a:srgbClr val="000000"/>
              </a:solidFill>
              <a:latin typeface="Tw Cen MT"/>
            </a:endParaRPr>
          </a:p>
        </p:txBody>
      </p:sp>
      <p:sp>
        <p:nvSpPr>
          <p:cNvPr id="40" name="PlaceHolder 5"/>
          <p:cNvSpPr>
            <a:spLocks noGrp="1"/>
          </p:cNvSpPr>
          <p:nvPr>
            <p:ph type="body"/>
          </p:nvPr>
        </p:nvSpPr>
        <p:spPr>
          <a:xfrm>
            <a:off x="913680" y="4155480"/>
            <a:ext cx="3336840" cy="1632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000" spc="-1" strike="noStrike" cap="all">
              <a:solidFill>
                <a:srgbClr val="000000"/>
              </a:solidFill>
              <a:latin typeface="Tw Cen MT"/>
            </a:endParaRPr>
          </a:p>
        </p:txBody>
      </p:sp>
      <p:sp>
        <p:nvSpPr>
          <p:cNvPr id="41" name="PlaceHolder 6"/>
          <p:cNvSpPr>
            <a:spLocks noGrp="1"/>
          </p:cNvSpPr>
          <p:nvPr>
            <p:ph type="body"/>
          </p:nvPr>
        </p:nvSpPr>
        <p:spPr>
          <a:xfrm>
            <a:off x="4417920" y="4155480"/>
            <a:ext cx="3336840" cy="1632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000" spc="-1" strike="noStrike" cap="all">
              <a:solidFill>
                <a:srgbClr val="000000"/>
              </a:solidFill>
              <a:latin typeface="Tw Cen MT"/>
            </a:endParaRPr>
          </a:p>
        </p:txBody>
      </p:sp>
      <p:sp>
        <p:nvSpPr>
          <p:cNvPr id="42" name="PlaceHolder 7"/>
          <p:cNvSpPr>
            <a:spLocks noGrp="1"/>
          </p:cNvSpPr>
          <p:nvPr>
            <p:ph type="body"/>
          </p:nvPr>
        </p:nvSpPr>
        <p:spPr>
          <a:xfrm>
            <a:off x="7921800" y="4155480"/>
            <a:ext cx="3336840" cy="1632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000" spc="-1" strike="noStrike" cap="all">
              <a:solidFill>
                <a:srgbClr val="000000"/>
              </a:solidFill>
              <a:latin typeface="Tw Cen MT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913680" y="618480"/>
            <a:ext cx="10364040" cy="15958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Tw Cen MT"/>
            </a:endParaRPr>
          </a:p>
        </p:txBody>
      </p:sp>
      <p:sp>
        <p:nvSpPr>
          <p:cNvPr id="51" name="PlaceHolder 2"/>
          <p:cNvSpPr>
            <a:spLocks noGrp="1"/>
          </p:cNvSpPr>
          <p:nvPr>
            <p:ph type="subTitle"/>
          </p:nvPr>
        </p:nvSpPr>
        <p:spPr>
          <a:xfrm>
            <a:off x="913680" y="2367000"/>
            <a:ext cx="10363320" cy="34236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PlaceHolder 1"/>
          <p:cNvSpPr>
            <a:spLocks noGrp="1"/>
          </p:cNvSpPr>
          <p:nvPr>
            <p:ph type="title"/>
          </p:nvPr>
        </p:nvSpPr>
        <p:spPr>
          <a:xfrm>
            <a:off x="913680" y="618480"/>
            <a:ext cx="10364040" cy="15958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Tw Cen MT"/>
            </a:endParaRPr>
          </a:p>
        </p:txBody>
      </p:sp>
      <p:sp>
        <p:nvSpPr>
          <p:cNvPr id="53" name="PlaceHolder 2"/>
          <p:cNvSpPr>
            <a:spLocks noGrp="1"/>
          </p:cNvSpPr>
          <p:nvPr>
            <p:ph type="body"/>
          </p:nvPr>
        </p:nvSpPr>
        <p:spPr>
          <a:xfrm>
            <a:off x="913680" y="2367000"/>
            <a:ext cx="10363320" cy="34236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000" spc="-1" strike="noStrike" cap="all">
              <a:solidFill>
                <a:srgbClr val="000000"/>
              </a:solidFill>
              <a:latin typeface="Tw Cen MT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title"/>
          </p:nvPr>
        </p:nvSpPr>
        <p:spPr>
          <a:xfrm>
            <a:off x="913680" y="618480"/>
            <a:ext cx="10364040" cy="15958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Tw Cen MT"/>
            </a:endParaRPr>
          </a:p>
        </p:txBody>
      </p:sp>
      <p:sp>
        <p:nvSpPr>
          <p:cNvPr id="55" name="PlaceHolder 2"/>
          <p:cNvSpPr>
            <a:spLocks noGrp="1"/>
          </p:cNvSpPr>
          <p:nvPr>
            <p:ph type="body"/>
          </p:nvPr>
        </p:nvSpPr>
        <p:spPr>
          <a:xfrm>
            <a:off x="913680" y="2367000"/>
            <a:ext cx="5057280" cy="34236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000" spc="-1" strike="noStrike" cap="all">
              <a:solidFill>
                <a:srgbClr val="000000"/>
              </a:solidFill>
              <a:latin typeface="Tw Cen MT"/>
            </a:endParaRPr>
          </a:p>
        </p:txBody>
      </p:sp>
      <p:sp>
        <p:nvSpPr>
          <p:cNvPr id="56" name="PlaceHolder 3"/>
          <p:cNvSpPr>
            <a:spLocks noGrp="1"/>
          </p:cNvSpPr>
          <p:nvPr>
            <p:ph type="body"/>
          </p:nvPr>
        </p:nvSpPr>
        <p:spPr>
          <a:xfrm>
            <a:off x="6224040" y="2367000"/>
            <a:ext cx="5057280" cy="34236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000" spc="-1" strike="noStrike" cap="all">
              <a:solidFill>
                <a:srgbClr val="000000"/>
              </a:solidFill>
              <a:latin typeface="Tw Cen MT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913680" y="618480"/>
            <a:ext cx="10364040" cy="15958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Tw Cen MT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PlaceHolder 1"/>
          <p:cNvSpPr>
            <a:spLocks noGrp="1"/>
          </p:cNvSpPr>
          <p:nvPr>
            <p:ph type="subTitle"/>
          </p:nvPr>
        </p:nvSpPr>
        <p:spPr>
          <a:xfrm>
            <a:off x="913680" y="618480"/>
            <a:ext cx="10364040" cy="739872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913680" y="618480"/>
            <a:ext cx="10364040" cy="15958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Tw Cen MT"/>
            </a:endParaRPr>
          </a:p>
        </p:txBody>
      </p:sp>
      <p:sp>
        <p:nvSpPr>
          <p:cNvPr id="60" name="PlaceHolder 2"/>
          <p:cNvSpPr>
            <a:spLocks noGrp="1"/>
          </p:cNvSpPr>
          <p:nvPr>
            <p:ph type="body"/>
          </p:nvPr>
        </p:nvSpPr>
        <p:spPr>
          <a:xfrm>
            <a:off x="913680" y="2367000"/>
            <a:ext cx="5057280" cy="1632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000" spc="-1" strike="noStrike" cap="all">
              <a:solidFill>
                <a:srgbClr val="000000"/>
              </a:solidFill>
              <a:latin typeface="Tw Cen MT"/>
            </a:endParaRPr>
          </a:p>
        </p:txBody>
      </p:sp>
      <p:sp>
        <p:nvSpPr>
          <p:cNvPr id="61" name="PlaceHolder 3"/>
          <p:cNvSpPr>
            <a:spLocks noGrp="1"/>
          </p:cNvSpPr>
          <p:nvPr>
            <p:ph type="body"/>
          </p:nvPr>
        </p:nvSpPr>
        <p:spPr>
          <a:xfrm>
            <a:off x="6224040" y="2367000"/>
            <a:ext cx="5057280" cy="34236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000" spc="-1" strike="noStrike" cap="all">
              <a:solidFill>
                <a:srgbClr val="000000"/>
              </a:solidFill>
              <a:latin typeface="Tw Cen MT"/>
            </a:endParaRPr>
          </a:p>
        </p:txBody>
      </p:sp>
      <p:sp>
        <p:nvSpPr>
          <p:cNvPr id="62" name="PlaceHolder 4"/>
          <p:cNvSpPr>
            <a:spLocks noGrp="1"/>
          </p:cNvSpPr>
          <p:nvPr>
            <p:ph type="body"/>
          </p:nvPr>
        </p:nvSpPr>
        <p:spPr>
          <a:xfrm>
            <a:off x="913680" y="4155480"/>
            <a:ext cx="5057280" cy="1632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000" spc="-1" strike="noStrike" cap="all">
              <a:solidFill>
                <a:srgbClr val="000000"/>
              </a:solidFill>
              <a:latin typeface="Tw Cen MT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913680" y="618480"/>
            <a:ext cx="10364040" cy="15958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Tw Cen MT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subTitle"/>
          </p:nvPr>
        </p:nvSpPr>
        <p:spPr>
          <a:xfrm>
            <a:off x="913680" y="2367000"/>
            <a:ext cx="10363320" cy="34236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PlaceHolder 1"/>
          <p:cNvSpPr>
            <a:spLocks noGrp="1"/>
          </p:cNvSpPr>
          <p:nvPr>
            <p:ph type="title"/>
          </p:nvPr>
        </p:nvSpPr>
        <p:spPr>
          <a:xfrm>
            <a:off x="913680" y="618480"/>
            <a:ext cx="10364040" cy="15958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Tw Cen MT"/>
            </a:endParaRPr>
          </a:p>
        </p:txBody>
      </p:sp>
      <p:sp>
        <p:nvSpPr>
          <p:cNvPr id="64" name="PlaceHolder 2"/>
          <p:cNvSpPr>
            <a:spLocks noGrp="1"/>
          </p:cNvSpPr>
          <p:nvPr>
            <p:ph type="body"/>
          </p:nvPr>
        </p:nvSpPr>
        <p:spPr>
          <a:xfrm>
            <a:off x="913680" y="2367000"/>
            <a:ext cx="5057280" cy="34236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000" spc="-1" strike="noStrike" cap="all">
              <a:solidFill>
                <a:srgbClr val="000000"/>
              </a:solidFill>
              <a:latin typeface="Tw Cen MT"/>
            </a:endParaRPr>
          </a:p>
        </p:txBody>
      </p:sp>
      <p:sp>
        <p:nvSpPr>
          <p:cNvPr id="65" name="PlaceHolder 3"/>
          <p:cNvSpPr>
            <a:spLocks noGrp="1"/>
          </p:cNvSpPr>
          <p:nvPr>
            <p:ph type="body"/>
          </p:nvPr>
        </p:nvSpPr>
        <p:spPr>
          <a:xfrm>
            <a:off x="6224040" y="2367000"/>
            <a:ext cx="5057280" cy="1632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000" spc="-1" strike="noStrike" cap="all">
              <a:solidFill>
                <a:srgbClr val="000000"/>
              </a:solidFill>
              <a:latin typeface="Tw Cen MT"/>
            </a:endParaRPr>
          </a:p>
        </p:txBody>
      </p:sp>
      <p:sp>
        <p:nvSpPr>
          <p:cNvPr id="66" name="PlaceHolder 4"/>
          <p:cNvSpPr>
            <a:spLocks noGrp="1"/>
          </p:cNvSpPr>
          <p:nvPr>
            <p:ph type="body"/>
          </p:nvPr>
        </p:nvSpPr>
        <p:spPr>
          <a:xfrm>
            <a:off x="6224040" y="4155480"/>
            <a:ext cx="5057280" cy="1632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000" spc="-1" strike="noStrike" cap="all">
              <a:solidFill>
                <a:srgbClr val="000000"/>
              </a:solidFill>
              <a:latin typeface="Tw Cen MT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913680" y="618480"/>
            <a:ext cx="10364040" cy="15958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Tw Cen MT"/>
            </a:endParaRPr>
          </a:p>
        </p:txBody>
      </p:sp>
      <p:sp>
        <p:nvSpPr>
          <p:cNvPr id="68" name="PlaceHolder 2"/>
          <p:cNvSpPr>
            <a:spLocks noGrp="1"/>
          </p:cNvSpPr>
          <p:nvPr>
            <p:ph type="body"/>
          </p:nvPr>
        </p:nvSpPr>
        <p:spPr>
          <a:xfrm>
            <a:off x="913680" y="2367000"/>
            <a:ext cx="5057280" cy="1632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000" spc="-1" strike="noStrike" cap="all">
              <a:solidFill>
                <a:srgbClr val="000000"/>
              </a:solidFill>
              <a:latin typeface="Tw Cen MT"/>
            </a:endParaRPr>
          </a:p>
        </p:txBody>
      </p:sp>
      <p:sp>
        <p:nvSpPr>
          <p:cNvPr id="69" name="PlaceHolder 3"/>
          <p:cNvSpPr>
            <a:spLocks noGrp="1"/>
          </p:cNvSpPr>
          <p:nvPr>
            <p:ph type="body"/>
          </p:nvPr>
        </p:nvSpPr>
        <p:spPr>
          <a:xfrm>
            <a:off x="6224040" y="2367000"/>
            <a:ext cx="5057280" cy="1632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000" spc="-1" strike="noStrike" cap="all">
              <a:solidFill>
                <a:srgbClr val="000000"/>
              </a:solidFill>
              <a:latin typeface="Tw Cen MT"/>
            </a:endParaRPr>
          </a:p>
        </p:txBody>
      </p:sp>
      <p:sp>
        <p:nvSpPr>
          <p:cNvPr id="70" name="PlaceHolder 4"/>
          <p:cNvSpPr>
            <a:spLocks noGrp="1"/>
          </p:cNvSpPr>
          <p:nvPr>
            <p:ph type="body"/>
          </p:nvPr>
        </p:nvSpPr>
        <p:spPr>
          <a:xfrm>
            <a:off x="913680" y="4155480"/>
            <a:ext cx="10363320" cy="1632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000" spc="-1" strike="noStrike" cap="all">
              <a:solidFill>
                <a:srgbClr val="000000"/>
              </a:solidFill>
              <a:latin typeface="Tw Cen MT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PlaceHolder 1"/>
          <p:cNvSpPr>
            <a:spLocks noGrp="1"/>
          </p:cNvSpPr>
          <p:nvPr>
            <p:ph type="title"/>
          </p:nvPr>
        </p:nvSpPr>
        <p:spPr>
          <a:xfrm>
            <a:off x="913680" y="618480"/>
            <a:ext cx="10364040" cy="15958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Tw Cen MT"/>
            </a:endParaRPr>
          </a:p>
        </p:txBody>
      </p:sp>
      <p:sp>
        <p:nvSpPr>
          <p:cNvPr id="72" name="PlaceHolder 2"/>
          <p:cNvSpPr>
            <a:spLocks noGrp="1"/>
          </p:cNvSpPr>
          <p:nvPr>
            <p:ph type="body"/>
          </p:nvPr>
        </p:nvSpPr>
        <p:spPr>
          <a:xfrm>
            <a:off x="913680" y="2367000"/>
            <a:ext cx="10363320" cy="1632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000" spc="-1" strike="noStrike" cap="all">
              <a:solidFill>
                <a:srgbClr val="000000"/>
              </a:solidFill>
              <a:latin typeface="Tw Cen MT"/>
            </a:endParaRPr>
          </a:p>
        </p:txBody>
      </p:sp>
      <p:sp>
        <p:nvSpPr>
          <p:cNvPr id="73" name="PlaceHolder 3"/>
          <p:cNvSpPr>
            <a:spLocks noGrp="1"/>
          </p:cNvSpPr>
          <p:nvPr>
            <p:ph type="body"/>
          </p:nvPr>
        </p:nvSpPr>
        <p:spPr>
          <a:xfrm>
            <a:off x="913680" y="4155480"/>
            <a:ext cx="10363320" cy="1632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000" spc="-1" strike="noStrike" cap="all">
              <a:solidFill>
                <a:srgbClr val="000000"/>
              </a:solidFill>
              <a:latin typeface="Tw Cen MT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PlaceHolder 1"/>
          <p:cNvSpPr>
            <a:spLocks noGrp="1"/>
          </p:cNvSpPr>
          <p:nvPr>
            <p:ph type="title"/>
          </p:nvPr>
        </p:nvSpPr>
        <p:spPr>
          <a:xfrm>
            <a:off x="913680" y="618480"/>
            <a:ext cx="10364040" cy="15958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Tw Cen MT"/>
            </a:endParaRPr>
          </a:p>
        </p:txBody>
      </p:sp>
      <p:sp>
        <p:nvSpPr>
          <p:cNvPr id="75" name="PlaceHolder 2"/>
          <p:cNvSpPr>
            <a:spLocks noGrp="1"/>
          </p:cNvSpPr>
          <p:nvPr>
            <p:ph type="body"/>
          </p:nvPr>
        </p:nvSpPr>
        <p:spPr>
          <a:xfrm>
            <a:off x="913680" y="2367000"/>
            <a:ext cx="5057280" cy="1632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000" spc="-1" strike="noStrike" cap="all">
              <a:solidFill>
                <a:srgbClr val="000000"/>
              </a:solidFill>
              <a:latin typeface="Tw Cen MT"/>
            </a:endParaRPr>
          </a:p>
        </p:txBody>
      </p:sp>
      <p:sp>
        <p:nvSpPr>
          <p:cNvPr id="76" name="PlaceHolder 3"/>
          <p:cNvSpPr>
            <a:spLocks noGrp="1"/>
          </p:cNvSpPr>
          <p:nvPr>
            <p:ph type="body"/>
          </p:nvPr>
        </p:nvSpPr>
        <p:spPr>
          <a:xfrm>
            <a:off x="6224040" y="2367000"/>
            <a:ext cx="5057280" cy="1632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000" spc="-1" strike="noStrike" cap="all">
              <a:solidFill>
                <a:srgbClr val="000000"/>
              </a:solidFill>
              <a:latin typeface="Tw Cen MT"/>
            </a:endParaRPr>
          </a:p>
        </p:txBody>
      </p:sp>
      <p:sp>
        <p:nvSpPr>
          <p:cNvPr id="77" name="PlaceHolder 4"/>
          <p:cNvSpPr>
            <a:spLocks noGrp="1"/>
          </p:cNvSpPr>
          <p:nvPr>
            <p:ph type="body"/>
          </p:nvPr>
        </p:nvSpPr>
        <p:spPr>
          <a:xfrm>
            <a:off x="913680" y="4155480"/>
            <a:ext cx="5057280" cy="1632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000" spc="-1" strike="noStrike" cap="all">
              <a:solidFill>
                <a:srgbClr val="000000"/>
              </a:solidFill>
              <a:latin typeface="Tw Cen MT"/>
            </a:endParaRPr>
          </a:p>
        </p:txBody>
      </p:sp>
      <p:sp>
        <p:nvSpPr>
          <p:cNvPr id="78" name="PlaceHolder 5"/>
          <p:cNvSpPr>
            <a:spLocks noGrp="1"/>
          </p:cNvSpPr>
          <p:nvPr>
            <p:ph type="body"/>
          </p:nvPr>
        </p:nvSpPr>
        <p:spPr>
          <a:xfrm>
            <a:off x="6224040" y="4155480"/>
            <a:ext cx="5057280" cy="1632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000" spc="-1" strike="noStrike" cap="all">
              <a:solidFill>
                <a:srgbClr val="000000"/>
              </a:solidFill>
              <a:latin typeface="Tw Cen MT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PlaceHolder 1"/>
          <p:cNvSpPr>
            <a:spLocks noGrp="1"/>
          </p:cNvSpPr>
          <p:nvPr>
            <p:ph type="title"/>
          </p:nvPr>
        </p:nvSpPr>
        <p:spPr>
          <a:xfrm>
            <a:off x="913680" y="618480"/>
            <a:ext cx="10364040" cy="15958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Tw Cen MT"/>
            </a:endParaRPr>
          </a:p>
        </p:txBody>
      </p:sp>
      <p:sp>
        <p:nvSpPr>
          <p:cNvPr id="80" name="PlaceHolder 2"/>
          <p:cNvSpPr>
            <a:spLocks noGrp="1"/>
          </p:cNvSpPr>
          <p:nvPr>
            <p:ph type="body"/>
          </p:nvPr>
        </p:nvSpPr>
        <p:spPr>
          <a:xfrm>
            <a:off x="913680" y="2367000"/>
            <a:ext cx="3336840" cy="1632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000" spc="-1" strike="noStrike" cap="all">
              <a:solidFill>
                <a:srgbClr val="000000"/>
              </a:solidFill>
              <a:latin typeface="Tw Cen MT"/>
            </a:endParaRPr>
          </a:p>
        </p:txBody>
      </p:sp>
      <p:sp>
        <p:nvSpPr>
          <p:cNvPr id="81" name="PlaceHolder 3"/>
          <p:cNvSpPr>
            <a:spLocks noGrp="1"/>
          </p:cNvSpPr>
          <p:nvPr>
            <p:ph type="body"/>
          </p:nvPr>
        </p:nvSpPr>
        <p:spPr>
          <a:xfrm>
            <a:off x="4417920" y="2367000"/>
            <a:ext cx="3336840" cy="1632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000" spc="-1" strike="noStrike" cap="all">
              <a:solidFill>
                <a:srgbClr val="000000"/>
              </a:solidFill>
              <a:latin typeface="Tw Cen MT"/>
            </a:endParaRPr>
          </a:p>
        </p:txBody>
      </p:sp>
      <p:sp>
        <p:nvSpPr>
          <p:cNvPr id="82" name="PlaceHolder 4"/>
          <p:cNvSpPr>
            <a:spLocks noGrp="1"/>
          </p:cNvSpPr>
          <p:nvPr>
            <p:ph type="body"/>
          </p:nvPr>
        </p:nvSpPr>
        <p:spPr>
          <a:xfrm>
            <a:off x="7921800" y="2367000"/>
            <a:ext cx="3336840" cy="1632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000" spc="-1" strike="noStrike" cap="all">
              <a:solidFill>
                <a:srgbClr val="000000"/>
              </a:solidFill>
              <a:latin typeface="Tw Cen MT"/>
            </a:endParaRPr>
          </a:p>
        </p:txBody>
      </p:sp>
      <p:sp>
        <p:nvSpPr>
          <p:cNvPr id="83" name="PlaceHolder 5"/>
          <p:cNvSpPr>
            <a:spLocks noGrp="1"/>
          </p:cNvSpPr>
          <p:nvPr>
            <p:ph type="body"/>
          </p:nvPr>
        </p:nvSpPr>
        <p:spPr>
          <a:xfrm>
            <a:off x="913680" y="4155480"/>
            <a:ext cx="3336840" cy="1632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000" spc="-1" strike="noStrike" cap="all">
              <a:solidFill>
                <a:srgbClr val="000000"/>
              </a:solidFill>
              <a:latin typeface="Tw Cen MT"/>
            </a:endParaRPr>
          </a:p>
        </p:txBody>
      </p:sp>
      <p:sp>
        <p:nvSpPr>
          <p:cNvPr id="84" name="PlaceHolder 6"/>
          <p:cNvSpPr>
            <a:spLocks noGrp="1"/>
          </p:cNvSpPr>
          <p:nvPr>
            <p:ph type="body"/>
          </p:nvPr>
        </p:nvSpPr>
        <p:spPr>
          <a:xfrm>
            <a:off x="4417920" y="4155480"/>
            <a:ext cx="3336840" cy="1632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000" spc="-1" strike="noStrike" cap="all">
              <a:solidFill>
                <a:srgbClr val="000000"/>
              </a:solidFill>
              <a:latin typeface="Tw Cen MT"/>
            </a:endParaRPr>
          </a:p>
        </p:txBody>
      </p:sp>
      <p:sp>
        <p:nvSpPr>
          <p:cNvPr id="85" name="PlaceHolder 7"/>
          <p:cNvSpPr>
            <a:spLocks noGrp="1"/>
          </p:cNvSpPr>
          <p:nvPr>
            <p:ph type="body"/>
          </p:nvPr>
        </p:nvSpPr>
        <p:spPr>
          <a:xfrm>
            <a:off x="7921800" y="4155480"/>
            <a:ext cx="3336840" cy="1632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000" spc="-1" strike="noStrike" cap="all">
              <a:solidFill>
                <a:srgbClr val="000000"/>
              </a:solidFill>
              <a:latin typeface="Tw Cen MT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913680" y="618480"/>
            <a:ext cx="10364040" cy="15958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Tw Cen MT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913680" y="2367000"/>
            <a:ext cx="10363320" cy="34236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000" spc="-1" strike="noStrike" cap="all">
              <a:solidFill>
                <a:srgbClr val="000000"/>
              </a:solidFill>
              <a:latin typeface="Tw Cen MT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913680" y="618480"/>
            <a:ext cx="10364040" cy="15958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Tw Cen MT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913680" y="2367000"/>
            <a:ext cx="5057280" cy="34236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000" spc="-1" strike="noStrike" cap="all">
              <a:solidFill>
                <a:srgbClr val="000000"/>
              </a:solidFill>
              <a:latin typeface="Tw Cen MT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6224040" y="2367000"/>
            <a:ext cx="5057280" cy="34236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000" spc="-1" strike="noStrike" cap="all">
              <a:solidFill>
                <a:srgbClr val="000000"/>
              </a:solidFill>
              <a:latin typeface="Tw Cen MT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913680" y="618480"/>
            <a:ext cx="10364040" cy="15958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Tw Cen MT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subTitle"/>
          </p:nvPr>
        </p:nvSpPr>
        <p:spPr>
          <a:xfrm>
            <a:off x="913680" y="618480"/>
            <a:ext cx="10364040" cy="739872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title"/>
          </p:nvPr>
        </p:nvSpPr>
        <p:spPr>
          <a:xfrm>
            <a:off x="913680" y="618480"/>
            <a:ext cx="10364040" cy="15958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Tw Cen MT"/>
            </a:endParaRPr>
          </a:p>
        </p:txBody>
      </p:sp>
      <p:sp>
        <p:nvSpPr>
          <p:cNvPr id="17" name="PlaceHolder 2"/>
          <p:cNvSpPr>
            <a:spLocks noGrp="1"/>
          </p:cNvSpPr>
          <p:nvPr>
            <p:ph type="body"/>
          </p:nvPr>
        </p:nvSpPr>
        <p:spPr>
          <a:xfrm>
            <a:off x="913680" y="2367000"/>
            <a:ext cx="5057280" cy="1632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000" spc="-1" strike="noStrike" cap="all">
              <a:solidFill>
                <a:srgbClr val="000000"/>
              </a:solidFill>
              <a:latin typeface="Tw Cen MT"/>
            </a:endParaRPr>
          </a:p>
        </p:txBody>
      </p:sp>
      <p:sp>
        <p:nvSpPr>
          <p:cNvPr id="18" name="PlaceHolder 3"/>
          <p:cNvSpPr>
            <a:spLocks noGrp="1"/>
          </p:cNvSpPr>
          <p:nvPr>
            <p:ph type="body"/>
          </p:nvPr>
        </p:nvSpPr>
        <p:spPr>
          <a:xfrm>
            <a:off x="6224040" y="2367000"/>
            <a:ext cx="5057280" cy="34236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000" spc="-1" strike="noStrike" cap="all">
              <a:solidFill>
                <a:srgbClr val="000000"/>
              </a:solidFill>
              <a:latin typeface="Tw Cen MT"/>
            </a:endParaRPr>
          </a:p>
        </p:txBody>
      </p:sp>
      <p:sp>
        <p:nvSpPr>
          <p:cNvPr id="19" name="PlaceHolder 4"/>
          <p:cNvSpPr>
            <a:spLocks noGrp="1"/>
          </p:cNvSpPr>
          <p:nvPr>
            <p:ph type="body"/>
          </p:nvPr>
        </p:nvSpPr>
        <p:spPr>
          <a:xfrm>
            <a:off x="913680" y="4155480"/>
            <a:ext cx="5057280" cy="1632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000" spc="-1" strike="noStrike" cap="all">
              <a:solidFill>
                <a:srgbClr val="000000"/>
              </a:solidFill>
              <a:latin typeface="Tw Cen MT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laceHolder 1"/>
          <p:cNvSpPr>
            <a:spLocks noGrp="1"/>
          </p:cNvSpPr>
          <p:nvPr>
            <p:ph type="title"/>
          </p:nvPr>
        </p:nvSpPr>
        <p:spPr>
          <a:xfrm>
            <a:off x="913680" y="618480"/>
            <a:ext cx="10364040" cy="15958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Tw Cen MT"/>
            </a:endParaRPr>
          </a:p>
        </p:txBody>
      </p:sp>
      <p:sp>
        <p:nvSpPr>
          <p:cNvPr id="21" name="PlaceHolder 2"/>
          <p:cNvSpPr>
            <a:spLocks noGrp="1"/>
          </p:cNvSpPr>
          <p:nvPr>
            <p:ph type="body"/>
          </p:nvPr>
        </p:nvSpPr>
        <p:spPr>
          <a:xfrm>
            <a:off x="913680" y="2367000"/>
            <a:ext cx="5057280" cy="34236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000" spc="-1" strike="noStrike" cap="all">
              <a:solidFill>
                <a:srgbClr val="000000"/>
              </a:solidFill>
              <a:latin typeface="Tw Cen MT"/>
            </a:endParaRPr>
          </a:p>
        </p:txBody>
      </p:sp>
      <p:sp>
        <p:nvSpPr>
          <p:cNvPr id="22" name="PlaceHolder 3"/>
          <p:cNvSpPr>
            <a:spLocks noGrp="1"/>
          </p:cNvSpPr>
          <p:nvPr>
            <p:ph type="body"/>
          </p:nvPr>
        </p:nvSpPr>
        <p:spPr>
          <a:xfrm>
            <a:off x="6224040" y="2367000"/>
            <a:ext cx="5057280" cy="1632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000" spc="-1" strike="noStrike" cap="all">
              <a:solidFill>
                <a:srgbClr val="000000"/>
              </a:solidFill>
              <a:latin typeface="Tw Cen MT"/>
            </a:endParaRPr>
          </a:p>
        </p:txBody>
      </p:sp>
      <p:sp>
        <p:nvSpPr>
          <p:cNvPr id="23" name="PlaceHolder 4"/>
          <p:cNvSpPr>
            <a:spLocks noGrp="1"/>
          </p:cNvSpPr>
          <p:nvPr>
            <p:ph type="body"/>
          </p:nvPr>
        </p:nvSpPr>
        <p:spPr>
          <a:xfrm>
            <a:off x="6224040" y="4155480"/>
            <a:ext cx="5057280" cy="1632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000" spc="-1" strike="noStrike" cap="all">
              <a:solidFill>
                <a:srgbClr val="000000"/>
              </a:solidFill>
              <a:latin typeface="Tw Cen MT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laceHolder 1"/>
          <p:cNvSpPr>
            <a:spLocks noGrp="1"/>
          </p:cNvSpPr>
          <p:nvPr>
            <p:ph type="title"/>
          </p:nvPr>
        </p:nvSpPr>
        <p:spPr>
          <a:xfrm>
            <a:off x="913680" y="618480"/>
            <a:ext cx="10364040" cy="15958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Tw Cen MT"/>
            </a:endParaRPr>
          </a:p>
        </p:txBody>
      </p:sp>
      <p:sp>
        <p:nvSpPr>
          <p:cNvPr id="25" name="PlaceHolder 2"/>
          <p:cNvSpPr>
            <a:spLocks noGrp="1"/>
          </p:cNvSpPr>
          <p:nvPr>
            <p:ph type="body"/>
          </p:nvPr>
        </p:nvSpPr>
        <p:spPr>
          <a:xfrm>
            <a:off x="913680" y="2367000"/>
            <a:ext cx="5057280" cy="1632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000" spc="-1" strike="noStrike" cap="all">
              <a:solidFill>
                <a:srgbClr val="000000"/>
              </a:solidFill>
              <a:latin typeface="Tw Cen MT"/>
            </a:endParaRPr>
          </a:p>
        </p:txBody>
      </p:sp>
      <p:sp>
        <p:nvSpPr>
          <p:cNvPr id="26" name="PlaceHolder 3"/>
          <p:cNvSpPr>
            <a:spLocks noGrp="1"/>
          </p:cNvSpPr>
          <p:nvPr>
            <p:ph type="body"/>
          </p:nvPr>
        </p:nvSpPr>
        <p:spPr>
          <a:xfrm>
            <a:off x="6224040" y="2367000"/>
            <a:ext cx="5057280" cy="1632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000" spc="-1" strike="noStrike" cap="all">
              <a:solidFill>
                <a:srgbClr val="000000"/>
              </a:solidFill>
              <a:latin typeface="Tw Cen MT"/>
            </a:endParaRPr>
          </a:p>
        </p:txBody>
      </p:sp>
      <p:sp>
        <p:nvSpPr>
          <p:cNvPr id="27" name="PlaceHolder 4"/>
          <p:cNvSpPr>
            <a:spLocks noGrp="1"/>
          </p:cNvSpPr>
          <p:nvPr>
            <p:ph type="body"/>
          </p:nvPr>
        </p:nvSpPr>
        <p:spPr>
          <a:xfrm>
            <a:off x="913680" y="4155480"/>
            <a:ext cx="10363320" cy="1632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000" spc="-1" strike="noStrike" cap="all">
              <a:solidFill>
                <a:srgbClr val="000000"/>
              </a:solidFill>
              <a:latin typeface="Tw Cen MT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slideLayout" Target="../slideLayouts/slideLayout1.xml"/><Relationship Id="rId5" Type="http://schemas.openxmlformats.org/officeDocument/2006/relationships/slideLayout" Target="../slideLayouts/slideLayout2.xml"/><Relationship Id="rId6" Type="http://schemas.openxmlformats.org/officeDocument/2006/relationships/slideLayout" Target="../slideLayouts/slideLayout3.xml"/><Relationship Id="rId7" Type="http://schemas.openxmlformats.org/officeDocument/2006/relationships/slideLayout" Target="../slideLayouts/slideLayout4.xml"/><Relationship Id="rId8" Type="http://schemas.openxmlformats.org/officeDocument/2006/relationships/slideLayout" Target="../slideLayouts/slideLayout5.xml"/><Relationship Id="rId9" Type="http://schemas.openxmlformats.org/officeDocument/2006/relationships/slideLayout" Target="../slideLayouts/slideLayout6.xml"/><Relationship Id="rId10" Type="http://schemas.openxmlformats.org/officeDocument/2006/relationships/slideLayout" Target="../slideLayouts/slideLayout7.xml"/><Relationship Id="rId11" Type="http://schemas.openxmlformats.org/officeDocument/2006/relationships/slideLayout" Target="../slideLayouts/slideLayout8.xml"/><Relationship Id="rId12" Type="http://schemas.openxmlformats.org/officeDocument/2006/relationships/slideLayout" Target="../slideLayouts/slideLayout9.xml"/><Relationship Id="rId13" Type="http://schemas.openxmlformats.org/officeDocument/2006/relationships/slideLayout" Target="../slideLayouts/slideLayout10.xml"/><Relationship Id="rId14" Type="http://schemas.openxmlformats.org/officeDocument/2006/relationships/slideLayout" Target="../slideLayouts/slideLayout11.xml"/><Relationship Id="rId15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image" Target="../media/image3.png"/><Relationship Id="rId3" Type="http://schemas.openxmlformats.org/officeDocument/2006/relationships/image" Target="../media/image4.png"/><Relationship Id="rId4" Type="http://schemas.openxmlformats.org/officeDocument/2006/relationships/slideLayout" Target="../slideLayouts/slideLayout13.xml"/><Relationship Id="rId5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6.xml"/><Relationship Id="rId8" Type="http://schemas.openxmlformats.org/officeDocument/2006/relationships/slideLayout" Target="../slideLayouts/slideLayout17.xml"/><Relationship Id="rId9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1.xml"/><Relationship Id="rId13" Type="http://schemas.openxmlformats.org/officeDocument/2006/relationships/slideLayout" Target="../slideLayouts/slideLayout22.xml"/><Relationship Id="rId14" Type="http://schemas.openxmlformats.org/officeDocument/2006/relationships/slideLayout" Target="../slideLayouts/slideLayout23.xml"/><Relationship Id="rId15" Type="http://schemas.openxmlformats.org/officeDocument/2006/relationships/slideLayout" Target="../slideLayouts/slideLayout24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gradFill rotWithShape="0">
          <a:gsLst>
            <a:gs pos="0">
              <a:srgbClr val="ffffff"/>
            </a:gs>
            <a:gs pos="100000">
              <a:srgbClr val="b9b9b9"/>
            </a:gs>
          </a:gsLst>
          <a:lin ang="5400000"/>
        </a:gra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0" name="Picture 2" descr="\\DROBO-FS\QuickDrops\JB\PPTX NG\Droplets\LightingOverlay.png"/>
          <p:cNvPicPr/>
          <p:nvPr/>
        </p:nvPicPr>
        <p:blipFill>
          <a:blip r:embed="rId2"/>
          <a:stretch/>
        </p:blipFill>
        <p:spPr>
          <a:xfrm>
            <a:off x="0" y="0"/>
            <a:ext cx="12191760" cy="6857640"/>
          </a:xfrm>
          <a:prstGeom prst="rect">
            <a:avLst/>
          </a:prstGeom>
          <a:ln>
            <a:noFill/>
          </a:ln>
        </p:spPr>
      </p:pic>
      <p:pic>
        <p:nvPicPr>
          <p:cNvPr id="1" name="Picture 6" descr="Droplets-HD-Title-R1d.png"/>
          <p:cNvPicPr/>
          <p:nvPr/>
        </p:nvPicPr>
        <p:blipFill>
          <a:blip r:embed="rId3"/>
          <a:stretch/>
        </p:blipFill>
        <p:spPr>
          <a:xfrm>
            <a:off x="0" y="0"/>
            <a:ext cx="12191760" cy="6857640"/>
          </a:xfrm>
          <a:prstGeom prst="rect">
            <a:avLst/>
          </a:prstGeom>
          <a:ln>
            <a:noFill/>
          </a:ln>
        </p:spPr>
      </p:pic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1751040" y="1300680"/>
            <a:ext cx="8689680" cy="2508840"/>
          </a:xfrm>
          <a:prstGeom prst="rect">
            <a:avLst/>
          </a:prstGeom>
        </p:spPr>
        <p:txBody>
          <a:bodyPr anchor="b">
            <a:normAutofit/>
          </a:bodyPr>
          <a:p>
            <a:pPr algn="ctr">
              <a:lnSpc>
                <a:spcPct val="90000"/>
              </a:lnSpc>
            </a:pPr>
            <a:r>
              <a:rPr b="0" lang="ru-RU" sz="4800" spc="-1" strike="noStrike" cap="all">
                <a:solidFill>
                  <a:srgbClr val="000000"/>
                </a:solidFill>
                <a:latin typeface="Tw Cen MT"/>
              </a:rPr>
              <a:t>Образец заголовка</a:t>
            </a:r>
            <a:endParaRPr b="0" lang="en-US" sz="4800" spc="-1" strike="noStrike">
              <a:solidFill>
                <a:srgbClr val="000000"/>
              </a:solidFill>
              <a:latin typeface="Tw Cen MT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dt"/>
          </p:nvPr>
        </p:nvSpPr>
        <p:spPr>
          <a:xfrm>
            <a:off x="7678800" y="5883120"/>
            <a:ext cx="2742840" cy="364680"/>
          </a:xfrm>
          <a:prstGeom prst="rect">
            <a:avLst/>
          </a:prstGeom>
        </p:spPr>
        <p:txBody>
          <a:bodyPr anchor="ctr">
            <a:noAutofit/>
          </a:bodyPr>
          <a:p>
            <a:pPr algn="r">
              <a:lnSpc>
                <a:spcPct val="100000"/>
              </a:lnSpc>
            </a:pPr>
            <a:fld id="{3CC6E7C6-2D86-40B1-81D2-1BA0FC3EB5D2}" type="datetime">
              <a:rPr b="0" lang="en-US" sz="1000" spc="-1" strike="noStrike">
                <a:solidFill>
                  <a:srgbClr val="000000"/>
                </a:solidFill>
                <a:latin typeface="Tw Cen MT"/>
              </a:rPr>
              <a:t>10/10/22</a:t>
            </a:fld>
            <a:endParaRPr b="0" lang="ru-RU" sz="1000" spc="-1" strike="noStrike">
              <a:latin typeface="Times New Roman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/>
          </p:nvPr>
        </p:nvSpPr>
        <p:spPr>
          <a:xfrm>
            <a:off x="913680" y="5883120"/>
            <a:ext cx="6672600" cy="364680"/>
          </a:xfrm>
          <a:prstGeom prst="rect">
            <a:avLst/>
          </a:prstGeom>
        </p:spPr>
        <p:txBody>
          <a:bodyPr anchor="ctr">
            <a:noAutofit/>
          </a:bodyPr>
          <a:p>
            <a:endParaRPr b="0" lang="ru-RU" sz="2400" spc="-1" strike="noStrike">
              <a:latin typeface="Times New Roman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sldNum"/>
          </p:nvPr>
        </p:nvSpPr>
        <p:spPr>
          <a:xfrm>
            <a:off x="10514160" y="5883120"/>
            <a:ext cx="763920" cy="364680"/>
          </a:xfrm>
          <a:prstGeom prst="rect">
            <a:avLst/>
          </a:prstGeom>
        </p:spPr>
        <p:txBody>
          <a:bodyPr anchor="ctr">
            <a:noAutofit/>
          </a:bodyPr>
          <a:p>
            <a:pPr algn="r">
              <a:lnSpc>
                <a:spcPct val="100000"/>
              </a:lnSpc>
            </a:pPr>
            <a:fld id="{2DD35CBA-DC7D-4AC9-8D67-BBD9C126437A}" type="slidenum">
              <a:rPr b="0" lang="en-US" sz="1000" spc="-1" strike="noStrike">
                <a:solidFill>
                  <a:srgbClr val="000000"/>
                </a:solidFill>
                <a:latin typeface="Tw Cen MT"/>
              </a:rPr>
              <a:t>&lt;номер&gt;</a:t>
            </a:fld>
            <a:endParaRPr b="0" lang="ru-RU" sz="1000" spc="-1" strike="noStrike">
              <a:latin typeface="Times New Roman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 cap="all">
                <a:solidFill>
                  <a:srgbClr val="000000"/>
                </a:solidFill>
                <a:latin typeface="Tw Cen MT"/>
              </a:rPr>
              <a:t>Для правки структуры щёлкните мышью</a:t>
            </a:r>
            <a:endParaRPr b="0" lang="en-US" sz="2000" spc="-1" strike="noStrike" cap="all">
              <a:solidFill>
                <a:srgbClr val="000000"/>
              </a:solidFill>
              <a:latin typeface="Tw Cen MT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1600" spc="-1" strike="noStrike" cap="all">
                <a:solidFill>
                  <a:srgbClr val="000000"/>
                </a:solidFill>
                <a:latin typeface="Tw Cen MT"/>
              </a:rPr>
              <a:t>Второй уровень структуры</a:t>
            </a:r>
            <a:endParaRPr b="0" lang="en-US" sz="1600" spc="-1" strike="noStrike" cap="all">
              <a:solidFill>
                <a:srgbClr val="000000"/>
              </a:solidFill>
              <a:latin typeface="Tw Cen MT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400" spc="-1" strike="noStrike" cap="all">
                <a:solidFill>
                  <a:srgbClr val="000000"/>
                </a:solidFill>
                <a:latin typeface="Tw Cen MT"/>
              </a:rPr>
              <a:t>Третий уровень структуры</a:t>
            </a:r>
            <a:endParaRPr b="0" lang="en-US" sz="1400" spc="-1" strike="noStrike" cap="all">
              <a:solidFill>
                <a:srgbClr val="000000"/>
              </a:solidFill>
              <a:latin typeface="Tw Cen MT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1400" spc="-1" strike="noStrike" cap="all">
                <a:solidFill>
                  <a:srgbClr val="000000"/>
                </a:solidFill>
                <a:latin typeface="Tw Cen MT"/>
              </a:rPr>
              <a:t>Четвёртый уровень структуры</a:t>
            </a:r>
            <a:endParaRPr b="0" lang="en-US" sz="1400" spc="-1" strike="noStrike" cap="all">
              <a:solidFill>
                <a:srgbClr val="000000"/>
              </a:solidFill>
              <a:latin typeface="Tw Cen MT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 cap="all">
                <a:solidFill>
                  <a:srgbClr val="000000"/>
                </a:solidFill>
                <a:latin typeface="Tw Cen MT"/>
              </a:rPr>
              <a:t>Пятый уровень структуры</a:t>
            </a:r>
            <a:endParaRPr b="0" lang="en-US" sz="2000" spc="-1" strike="noStrike" cap="all">
              <a:solidFill>
                <a:srgbClr val="000000"/>
              </a:solidFill>
              <a:latin typeface="Tw Cen MT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 cap="all">
                <a:solidFill>
                  <a:srgbClr val="000000"/>
                </a:solidFill>
                <a:latin typeface="Tw Cen MT"/>
              </a:rPr>
              <a:t>Шестой уровень структуры</a:t>
            </a:r>
            <a:endParaRPr b="0" lang="en-US" sz="2000" spc="-1" strike="noStrike" cap="all">
              <a:solidFill>
                <a:srgbClr val="000000"/>
              </a:solidFill>
              <a:latin typeface="Tw Cen MT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 cap="all">
                <a:solidFill>
                  <a:srgbClr val="000000"/>
                </a:solidFill>
                <a:latin typeface="Tw Cen MT"/>
              </a:rPr>
              <a:t>Седьмой уровень структуры</a:t>
            </a:r>
            <a:endParaRPr b="0" lang="en-US" sz="2000" spc="-1" strike="noStrike" cap="all">
              <a:solidFill>
                <a:srgbClr val="000000"/>
              </a:solidFill>
              <a:latin typeface="Tw Cen MT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4"/>
    <p:sldLayoutId id="2147483650" r:id="rId5"/>
    <p:sldLayoutId id="2147483651" r:id="rId6"/>
    <p:sldLayoutId id="2147483652" r:id="rId7"/>
    <p:sldLayoutId id="2147483653" r:id="rId8"/>
    <p:sldLayoutId id="2147483654" r:id="rId9"/>
    <p:sldLayoutId id="2147483655" r:id="rId10"/>
    <p:sldLayoutId id="2147483656" r:id="rId11"/>
    <p:sldLayoutId id="2147483657" r:id="rId12"/>
    <p:sldLayoutId id="2147483658" r:id="rId13"/>
    <p:sldLayoutId id="2147483659" r:id="rId14"/>
    <p:sldLayoutId id="2147483660" r:id="rId15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gradFill rotWithShape="0">
          <a:gsLst>
            <a:gs pos="0">
              <a:srgbClr val="ffffff"/>
            </a:gs>
            <a:gs pos="100000">
              <a:srgbClr val="b9b9b9"/>
            </a:gs>
          </a:gsLst>
          <a:lin ang="5400000"/>
        </a:gra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" name="Picture 2" descr="\\DROBO-FS\QuickDrops\JB\PPTX NG\Droplets\LightingOverlay.png"/>
          <p:cNvPicPr/>
          <p:nvPr/>
        </p:nvPicPr>
        <p:blipFill>
          <a:blip r:embed="rId2"/>
          <a:stretch/>
        </p:blipFill>
        <p:spPr>
          <a:xfrm>
            <a:off x="0" y="0"/>
            <a:ext cx="12191760" cy="6857640"/>
          </a:xfrm>
          <a:prstGeom prst="rect">
            <a:avLst/>
          </a:prstGeom>
          <a:ln>
            <a:noFill/>
          </a:ln>
        </p:spPr>
      </p:pic>
      <p:pic>
        <p:nvPicPr>
          <p:cNvPr id="44" name="Picture 2" descr="Droplets-HD-Content-R1d.png"/>
          <p:cNvPicPr/>
          <p:nvPr/>
        </p:nvPicPr>
        <p:blipFill>
          <a:blip r:embed="rId3"/>
          <a:stretch/>
        </p:blipFill>
        <p:spPr>
          <a:xfrm>
            <a:off x="0" y="0"/>
            <a:ext cx="12191760" cy="6857640"/>
          </a:xfrm>
          <a:prstGeom prst="rect">
            <a:avLst/>
          </a:prstGeom>
          <a:ln>
            <a:noFill/>
          </a:ln>
        </p:spPr>
      </p:pic>
      <p:sp>
        <p:nvSpPr>
          <p:cNvPr id="45" name="PlaceHolder 1"/>
          <p:cNvSpPr>
            <a:spLocks noGrp="1"/>
          </p:cNvSpPr>
          <p:nvPr>
            <p:ph type="title"/>
          </p:nvPr>
        </p:nvSpPr>
        <p:spPr>
          <a:xfrm>
            <a:off x="913680" y="618480"/>
            <a:ext cx="10364040" cy="1595880"/>
          </a:xfrm>
          <a:prstGeom prst="rect">
            <a:avLst/>
          </a:prstGeom>
        </p:spPr>
        <p:txBody>
          <a:bodyPr anchor="ctr">
            <a:noAutofit/>
          </a:bodyPr>
          <a:p>
            <a:pPr algn="ctr">
              <a:lnSpc>
                <a:spcPct val="90000"/>
              </a:lnSpc>
            </a:pPr>
            <a:r>
              <a:rPr b="0" lang="ru-RU" sz="3600" spc="-1" strike="noStrike" cap="all">
                <a:solidFill>
                  <a:srgbClr val="000000"/>
                </a:solidFill>
                <a:latin typeface="Tw Cen MT"/>
              </a:rPr>
              <a:t>Образец заголовка</a:t>
            </a:r>
            <a:endParaRPr b="0" lang="en-US" sz="3600" spc="-1" strike="noStrike">
              <a:solidFill>
                <a:srgbClr val="000000"/>
              </a:solidFill>
              <a:latin typeface="Tw Cen MT"/>
            </a:endParaRPr>
          </a:p>
        </p:txBody>
      </p:sp>
      <p:sp>
        <p:nvSpPr>
          <p:cNvPr id="46" name="PlaceHolder 2"/>
          <p:cNvSpPr>
            <a:spLocks noGrp="1"/>
          </p:cNvSpPr>
          <p:nvPr>
            <p:ph type="body"/>
          </p:nvPr>
        </p:nvSpPr>
        <p:spPr>
          <a:xfrm>
            <a:off x="913680" y="2367000"/>
            <a:ext cx="10363320" cy="3423600"/>
          </a:xfrm>
          <a:prstGeom prst="rect">
            <a:avLst/>
          </a:prstGeom>
        </p:spPr>
        <p:txBody>
          <a:bodyPr>
            <a:noAutofit/>
          </a:bodyPr>
          <a:p>
            <a:pPr marL="228600" indent="-228240">
              <a:lnSpc>
                <a:spcPct val="12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ru-RU" sz="2000" spc="-1" strike="noStrike" cap="all">
                <a:solidFill>
                  <a:srgbClr val="000000"/>
                </a:solidFill>
                <a:latin typeface="Tw Cen MT"/>
              </a:rPr>
              <a:t>Образец текста</a:t>
            </a:r>
            <a:endParaRPr b="0" lang="en-US" sz="2000" spc="-1" strike="noStrike" cap="all">
              <a:solidFill>
                <a:srgbClr val="000000"/>
              </a:solidFill>
              <a:latin typeface="Tw Cen MT"/>
            </a:endParaRPr>
          </a:p>
          <a:p>
            <a:pPr lvl="1" marL="685800" indent="-228240">
              <a:lnSpc>
                <a:spcPct val="12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ru-RU" sz="1800" spc="-1" strike="noStrike" cap="all">
                <a:solidFill>
                  <a:srgbClr val="000000"/>
                </a:solidFill>
                <a:latin typeface="Tw Cen MT"/>
              </a:rPr>
              <a:t>Второй уровень</a:t>
            </a:r>
            <a:endParaRPr b="0" lang="en-US" sz="1800" spc="-1" strike="noStrike" cap="all">
              <a:solidFill>
                <a:srgbClr val="000000"/>
              </a:solidFill>
              <a:latin typeface="Tw Cen MT"/>
            </a:endParaRPr>
          </a:p>
          <a:p>
            <a:pPr lvl="2" marL="1143000" indent="-228240">
              <a:lnSpc>
                <a:spcPct val="12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ru-RU" sz="1600" spc="-1" strike="noStrike" cap="all">
                <a:solidFill>
                  <a:srgbClr val="000000"/>
                </a:solidFill>
                <a:latin typeface="Tw Cen MT"/>
              </a:rPr>
              <a:t>Третий уровень</a:t>
            </a:r>
            <a:endParaRPr b="0" lang="en-US" sz="1600" spc="-1" strike="noStrike" cap="all">
              <a:solidFill>
                <a:srgbClr val="000000"/>
              </a:solidFill>
              <a:latin typeface="Tw Cen MT"/>
            </a:endParaRPr>
          </a:p>
          <a:p>
            <a:pPr lvl="3" marL="1600200" indent="-228240">
              <a:lnSpc>
                <a:spcPct val="12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ru-RU" sz="1400" spc="-1" strike="noStrike" cap="all">
                <a:solidFill>
                  <a:srgbClr val="000000"/>
                </a:solidFill>
                <a:latin typeface="Tw Cen MT"/>
              </a:rPr>
              <a:t>Четвертый уровень</a:t>
            </a:r>
            <a:endParaRPr b="0" lang="en-US" sz="1400" spc="-1" strike="noStrike" cap="all">
              <a:solidFill>
                <a:srgbClr val="000000"/>
              </a:solidFill>
              <a:latin typeface="Tw Cen MT"/>
            </a:endParaRPr>
          </a:p>
          <a:p>
            <a:pPr lvl="4" marL="2057400" indent="-228240">
              <a:lnSpc>
                <a:spcPct val="12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ru-RU" sz="1400" spc="-1" strike="noStrike" cap="all">
                <a:solidFill>
                  <a:srgbClr val="000000"/>
                </a:solidFill>
                <a:latin typeface="Tw Cen MT"/>
              </a:rPr>
              <a:t>Пятый уровень</a:t>
            </a:r>
            <a:endParaRPr b="0" lang="en-US" sz="1400" spc="-1" strike="noStrike" cap="all">
              <a:solidFill>
                <a:srgbClr val="000000"/>
              </a:solidFill>
              <a:latin typeface="Tw Cen MT"/>
            </a:endParaRPr>
          </a:p>
        </p:txBody>
      </p:sp>
      <p:sp>
        <p:nvSpPr>
          <p:cNvPr id="47" name="PlaceHolder 3"/>
          <p:cNvSpPr>
            <a:spLocks noGrp="1"/>
          </p:cNvSpPr>
          <p:nvPr>
            <p:ph type="dt"/>
          </p:nvPr>
        </p:nvSpPr>
        <p:spPr>
          <a:xfrm>
            <a:off x="7678800" y="5883120"/>
            <a:ext cx="2742840" cy="364680"/>
          </a:xfrm>
          <a:prstGeom prst="rect">
            <a:avLst/>
          </a:prstGeom>
        </p:spPr>
        <p:txBody>
          <a:bodyPr anchor="ctr">
            <a:noAutofit/>
          </a:bodyPr>
          <a:p>
            <a:pPr algn="r">
              <a:lnSpc>
                <a:spcPct val="100000"/>
              </a:lnSpc>
            </a:pPr>
            <a:fld id="{C77FFEE1-0B0F-407D-850B-92EB1B410258}" type="datetime">
              <a:rPr b="0" lang="en-US" sz="1000" spc="-1" strike="noStrike">
                <a:solidFill>
                  <a:srgbClr val="000000"/>
                </a:solidFill>
                <a:latin typeface="Tw Cen MT"/>
              </a:rPr>
              <a:t>10/10/22</a:t>
            </a:fld>
            <a:endParaRPr b="0" lang="ru-RU" sz="1000" spc="-1" strike="noStrike">
              <a:latin typeface="Times New Roman"/>
            </a:endParaRPr>
          </a:p>
        </p:txBody>
      </p:sp>
      <p:sp>
        <p:nvSpPr>
          <p:cNvPr id="48" name="PlaceHolder 4"/>
          <p:cNvSpPr>
            <a:spLocks noGrp="1"/>
          </p:cNvSpPr>
          <p:nvPr>
            <p:ph type="ftr"/>
          </p:nvPr>
        </p:nvSpPr>
        <p:spPr>
          <a:xfrm>
            <a:off x="913680" y="5883120"/>
            <a:ext cx="6672600" cy="364680"/>
          </a:xfrm>
          <a:prstGeom prst="rect">
            <a:avLst/>
          </a:prstGeom>
        </p:spPr>
        <p:txBody>
          <a:bodyPr anchor="ctr">
            <a:noAutofit/>
          </a:bodyPr>
          <a:p>
            <a:endParaRPr b="0" lang="ru-RU" sz="2400" spc="-1" strike="noStrike">
              <a:latin typeface="Times New Roman"/>
            </a:endParaRPr>
          </a:p>
        </p:txBody>
      </p:sp>
      <p:sp>
        <p:nvSpPr>
          <p:cNvPr id="49" name="PlaceHolder 5"/>
          <p:cNvSpPr>
            <a:spLocks noGrp="1"/>
          </p:cNvSpPr>
          <p:nvPr>
            <p:ph type="sldNum"/>
          </p:nvPr>
        </p:nvSpPr>
        <p:spPr>
          <a:xfrm>
            <a:off x="10514160" y="5883120"/>
            <a:ext cx="763920" cy="364680"/>
          </a:xfrm>
          <a:prstGeom prst="rect">
            <a:avLst/>
          </a:prstGeom>
        </p:spPr>
        <p:txBody>
          <a:bodyPr anchor="ctr">
            <a:noAutofit/>
          </a:bodyPr>
          <a:p>
            <a:pPr algn="r">
              <a:lnSpc>
                <a:spcPct val="100000"/>
              </a:lnSpc>
            </a:pPr>
            <a:fld id="{1E5D6F84-DE66-4BE5-8BD1-8F70D857C4E6}" type="slidenum">
              <a:rPr b="0" lang="en-US" sz="1000" spc="-1" strike="noStrike">
                <a:solidFill>
                  <a:srgbClr val="000000"/>
                </a:solidFill>
                <a:latin typeface="Tw Cen MT"/>
              </a:rPr>
              <a:t>&lt;номер&gt;</a:t>
            </a:fld>
            <a:endParaRPr b="0" lang="ru-RU" sz="1000" spc="-1" strike="noStrike"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  <p:sldLayoutId id="2147483670" r:id="rId12"/>
    <p:sldLayoutId id="2147483671" r:id="rId13"/>
    <p:sldLayoutId id="2147483672" r:id="rId14"/>
    <p:sldLayoutId id="2147483673" r:id="rId15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image" Target="../media/image8.jpeg"/><Relationship Id="rId2" Type="http://schemas.openxmlformats.org/officeDocument/2006/relationships/slideLayout" Target="../slideLayouts/slideLayout13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5.jpeg"/><Relationship Id="rId2" Type="http://schemas.openxmlformats.org/officeDocument/2006/relationships/slideLayout" Target="../slideLayouts/slideLayout13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6.jpeg"/><Relationship Id="rId2" Type="http://schemas.openxmlformats.org/officeDocument/2006/relationships/slideLayout" Target="../slideLayouts/slideLayout13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image" Target="../media/image7.jpeg"/><Relationship Id="rId2" Type="http://schemas.openxmlformats.org/officeDocument/2006/relationships/slideLayout" Target="../slideLayouts/slideLayout13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TextShape 1"/>
          <p:cNvSpPr txBox="1"/>
          <p:nvPr/>
        </p:nvSpPr>
        <p:spPr>
          <a:xfrm>
            <a:off x="1751040" y="1300680"/>
            <a:ext cx="8689680" cy="2508840"/>
          </a:xfrm>
          <a:prstGeom prst="rect">
            <a:avLst/>
          </a:prstGeom>
          <a:noFill/>
          <a:ln>
            <a:noFill/>
          </a:ln>
        </p:spPr>
        <p:txBody>
          <a:bodyPr anchor="b">
            <a:normAutofit fontScale="91000"/>
          </a:bodyPr>
          <a:p>
            <a:pPr algn="ctr">
              <a:lnSpc>
                <a:spcPct val="90000"/>
              </a:lnSpc>
            </a:pPr>
            <a:r>
              <a:rPr b="0" lang="ru-RU" sz="4800" spc="-1" strike="noStrike" cap="all">
                <a:solidFill>
                  <a:srgbClr val="000000"/>
                </a:solidFill>
                <a:latin typeface="Tw Cen MT"/>
              </a:rPr>
              <a:t>«Хамелеонство как социальное явление» (по рассказу А.П. Чехова «ХаМЕЛЕОН»</a:t>
            </a:r>
            <a:endParaRPr b="0" lang="en-US" sz="4800" spc="-1" strike="noStrike">
              <a:solidFill>
                <a:srgbClr val="000000"/>
              </a:solidFill>
              <a:latin typeface="Tw Cen MT"/>
            </a:endParaRPr>
          </a:p>
        </p:txBody>
      </p:sp>
      <p:sp>
        <p:nvSpPr>
          <p:cNvPr id="87" name="TextShape 2"/>
          <p:cNvSpPr txBox="1"/>
          <p:nvPr/>
        </p:nvSpPr>
        <p:spPr>
          <a:xfrm>
            <a:off x="1751040" y="3886200"/>
            <a:ext cx="8689680" cy="1371240"/>
          </a:xfrm>
          <a:prstGeom prst="rect">
            <a:avLst/>
          </a:prstGeom>
          <a:noFill/>
          <a:ln>
            <a:noFill/>
          </a:ln>
        </p:spPr>
        <p:txBody>
          <a:bodyPr>
            <a:noAutofit/>
          </a:bodyPr>
          <a:p>
            <a:pPr algn="ctr">
              <a:lnSpc>
                <a:spcPct val="120000"/>
              </a:lnSpc>
              <a:spcBef>
                <a:spcPts val="1001"/>
              </a:spcBef>
              <a:tabLst>
                <a:tab algn="l" pos="0"/>
              </a:tabLst>
            </a:pPr>
            <a:r>
              <a:rPr b="0" lang="ru-RU" sz="2200" spc="-1" strike="noStrike" cap="all">
                <a:solidFill>
                  <a:srgbClr val="808080"/>
                </a:solidFill>
                <a:latin typeface="Tw Cen MT"/>
              </a:rPr>
              <a:t>УРОК ЛИТЕРАТУРЫ В 7 КЛАССЕ </a:t>
            </a:r>
            <a:endParaRPr b="0" lang="ru-RU" sz="22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TextShape 1"/>
          <p:cNvSpPr txBox="1"/>
          <p:nvPr/>
        </p:nvSpPr>
        <p:spPr>
          <a:xfrm>
            <a:off x="913680" y="618480"/>
            <a:ext cx="10364040" cy="1595880"/>
          </a:xfrm>
          <a:prstGeom prst="rect">
            <a:avLst/>
          </a:prstGeom>
          <a:noFill/>
          <a:ln>
            <a:noFill/>
          </a:ln>
        </p:spPr>
        <p:txBody>
          <a:bodyPr anchor="ctr">
            <a:noAutofit/>
          </a:bodyPr>
          <a:p>
            <a:pPr algn="ctr">
              <a:lnSpc>
                <a:spcPct val="90000"/>
              </a:lnSpc>
            </a:pPr>
            <a:r>
              <a:rPr b="0" lang="ru-RU" sz="3600" spc="-1" strike="noStrike" cap="all">
                <a:solidFill>
                  <a:srgbClr val="000000"/>
                </a:solidFill>
                <a:latin typeface="Tw Cen MT"/>
              </a:rPr>
              <a:t>Лечение болезни</a:t>
            </a:r>
            <a:endParaRPr b="0" lang="en-US" sz="3600" spc="-1" strike="noStrike">
              <a:solidFill>
                <a:srgbClr val="000000"/>
              </a:solidFill>
              <a:latin typeface="Tw Cen MT"/>
            </a:endParaRPr>
          </a:p>
        </p:txBody>
      </p:sp>
      <p:sp>
        <p:nvSpPr>
          <p:cNvPr id="125" name="TextShape 2"/>
          <p:cNvSpPr txBox="1"/>
          <p:nvPr/>
        </p:nvSpPr>
        <p:spPr>
          <a:xfrm>
            <a:off x="913680" y="2367000"/>
            <a:ext cx="10515960" cy="3652200"/>
          </a:xfrm>
          <a:prstGeom prst="rect">
            <a:avLst/>
          </a:prstGeom>
          <a:noFill/>
          <a:ln>
            <a:noFill/>
          </a:ln>
        </p:spPr>
        <p:txBody>
          <a:bodyPr>
            <a:normAutofit/>
          </a:bodyPr>
          <a:p>
            <a:pPr>
              <a:lnSpc>
                <a:spcPct val="120000"/>
              </a:lnSpc>
              <a:spcBef>
                <a:spcPts val="1001"/>
              </a:spcBef>
              <a:tabLst>
                <a:tab algn="l" pos="0"/>
              </a:tabLst>
            </a:pPr>
            <a:r>
              <a:rPr b="0" lang="ru-RU" sz="2000" spc="-1" strike="noStrike" cap="all">
                <a:solidFill>
                  <a:srgbClr val="000000"/>
                </a:solidFill>
                <a:latin typeface="Tw Cen MT"/>
              </a:rPr>
              <a:t>                                                       </a:t>
            </a:r>
            <a:endParaRPr b="0" lang="en-US" sz="2000" spc="-1" strike="noStrike" cap="all">
              <a:solidFill>
                <a:srgbClr val="000000"/>
              </a:solidFill>
              <a:latin typeface="Tw Cen MT"/>
            </a:endParaRPr>
          </a:p>
          <a:p>
            <a:pPr>
              <a:lnSpc>
                <a:spcPct val="120000"/>
              </a:lnSpc>
              <a:spcBef>
                <a:spcPts val="1001"/>
              </a:spcBef>
              <a:tabLst>
                <a:tab algn="l" pos="0"/>
              </a:tabLst>
            </a:pPr>
            <a:endParaRPr b="0" lang="en-US" sz="2000" spc="-1" strike="noStrike" cap="all">
              <a:solidFill>
                <a:srgbClr val="000000"/>
              </a:solidFill>
              <a:latin typeface="Tw Cen MT"/>
            </a:endParaRPr>
          </a:p>
          <a:p>
            <a:pPr>
              <a:lnSpc>
                <a:spcPct val="120000"/>
              </a:lnSpc>
              <a:spcBef>
                <a:spcPts val="1001"/>
              </a:spcBef>
              <a:tabLst>
                <a:tab algn="l" pos="0"/>
              </a:tabLst>
            </a:pPr>
            <a:r>
              <a:rPr b="0" lang="ru-RU" sz="2000" spc="-1" strike="noStrike" cap="all">
                <a:solidFill>
                  <a:srgbClr val="000000"/>
                </a:solidFill>
                <a:latin typeface="Tw Cen MT"/>
              </a:rPr>
              <a:t>                                                      </a:t>
            </a:r>
            <a:r>
              <a:rPr b="0" lang="ru-RU" sz="2000" spc="-1" strike="noStrike" cap="all">
                <a:solidFill>
                  <a:srgbClr val="000000"/>
                </a:solidFill>
                <a:latin typeface="Tw Cen MT"/>
              </a:rPr>
              <a:t>Доктор чехов советует всем нам</a:t>
            </a:r>
            <a:endParaRPr b="0" lang="en-US" sz="2000" spc="-1" strike="noStrike" cap="all">
              <a:solidFill>
                <a:srgbClr val="000000"/>
              </a:solidFill>
              <a:latin typeface="Tw Cen MT"/>
            </a:endParaRPr>
          </a:p>
          <a:p>
            <a:pPr>
              <a:lnSpc>
                <a:spcPct val="120000"/>
              </a:lnSpc>
              <a:spcBef>
                <a:spcPts val="1001"/>
              </a:spcBef>
              <a:tabLst>
                <a:tab algn="l" pos="0"/>
              </a:tabLst>
            </a:pPr>
            <a:r>
              <a:rPr b="0" lang="ru-RU" sz="2000" spc="-1" strike="noStrike" cap="all">
                <a:solidFill>
                  <a:srgbClr val="000000"/>
                </a:solidFill>
                <a:latin typeface="Tw Cen MT"/>
              </a:rPr>
              <a:t>                                                    </a:t>
            </a:r>
            <a:r>
              <a:rPr b="0" lang="ru-RU" sz="2000" spc="-1" strike="noStrike" cap="all">
                <a:solidFill>
                  <a:srgbClr val="000000"/>
                </a:solidFill>
                <a:latin typeface="Tw Cen MT"/>
              </a:rPr>
              <a:t>«выдавливать из себя по капле раба…»</a:t>
            </a:r>
            <a:endParaRPr b="0" lang="en-US" sz="2000" spc="-1" strike="noStrike" cap="all">
              <a:solidFill>
                <a:srgbClr val="000000"/>
              </a:solidFill>
              <a:latin typeface="Tw Cen MT"/>
            </a:endParaRPr>
          </a:p>
        </p:txBody>
      </p:sp>
      <p:pic>
        <p:nvPicPr>
          <p:cNvPr id="126" name="Picture 2" descr="https://www.polsov.com/upload/014/u1405/f/8/0fed91e7.jpg"/>
          <p:cNvPicPr/>
          <p:nvPr/>
        </p:nvPicPr>
        <p:blipFill>
          <a:blip r:embed="rId1"/>
          <a:stretch/>
        </p:blipFill>
        <p:spPr>
          <a:xfrm>
            <a:off x="1108080" y="1983600"/>
            <a:ext cx="3978000" cy="441936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TextShape 1"/>
          <p:cNvSpPr txBox="1"/>
          <p:nvPr/>
        </p:nvSpPr>
        <p:spPr>
          <a:xfrm>
            <a:off x="913680" y="618480"/>
            <a:ext cx="10364040" cy="1595880"/>
          </a:xfrm>
          <a:prstGeom prst="rect">
            <a:avLst/>
          </a:prstGeom>
          <a:noFill/>
          <a:ln>
            <a:noFill/>
          </a:ln>
        </p:spPr>
        <p:txBody>
          <a:bodyPr anchor="ctr">
            <a:noAutofit/>
          </a:bodyPr>
          <a:p>
            <a:pPr algn="ctr">
              <a:lnSpc>
                <a:spcPct val="90000"/>
              </a:lnSpc>
            </a:pPr>
            <a:r>
              <a:rPr b="0" lang="ru-RU" sz="3600" spc="-1" strike="noStrike" cap="all">
                <a:solidFill>
                  <a:srgbClr val="000000"/>
                </a:solidFill>
                <a:latin typeface="Tw Cen MT"/>
              </a:rPr>
              <a:t>КАРДИОГРАММА</a:t>
            </a:r>
            <a:endParaRPr b="0" lang="en-US" sz="3600" spc="-1" strike="noStrike">
              <a:solidFill>
                <a:srgbClr val="000000"/>
              </a:solidFill>
              <a:latin typeface="Tw Cen MT"/>
            </a:endParaRPr>
          </a:p>
        </p:txBody>
      </p:sp>
      <p:sp>
        <p:nvSpPr>
          <p:cNvPr id="89" name="TextShape 2"/>
          <p:cNvSpPr txBox="1"/>
          <p:nvPr/>
        </p:nvSpPr>
        <p:spPr>
          <a:xfrm>
            <a:off x="913680" y="2367000"/>
            <a:ext cx="10363320" cy="3423600"/>
          </a:xfrm>
          <a:prstGeom prst="rect">
            <a:avLst/>
          </a:prstGeom>
          <a:noFill/>
          <a:ln>
            <a:noFill/>
          </a:ln>
        </p:spPr>
        <p:txBody>
          <a:bodyPr>
            <a:noAutofit/>
          </a:bodyPr>
          <a:p>
            <a:endParaRPr b="0" lang="en-US" sz="2000" spc="-1" strike="noStrike" cap="all">
              <a:solidFill>
                <a:srgbClr val="000000"/>
              </a:solidFill>
              <a:latin typeface="Tw Cen MT"/>
            </a:endParaRPr>
          </a:p>
        </p:txBody>
      </p:sp>
      <p:sp>
        <p:nvSpPr>
          <p:cNvPr id="90" name="CustomShape 3"/>
          <p:cNvSpPr/>
          <p:nvPr/>
        </p:nvSpPr>
        <p:spPr>
          <a:xfrm>
            <a:off x="2765880" y="3154320"/>
            <a:ext cx="106560" cy="131400"/>
          </a:xfrm>
          <a:prstGeom prst="flowChartConnector">
            <a:avLst/>
          </a:prstGeom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91" name="CustomShape 4"/>
          <p:cNvSpPr/>
          <p:nvPr/>
        </p:nvSpPr>
        <p:spPr>
          <a:xfrm>
            <a:off x="4827240" y="3056400"/>
            <a:ext cx="98640" cy="131400"/>
          </a:xfrm>
          <a:prstGeom prst="flowChartConnector">
            <a:avLst/>
          </a:prstGeom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92" name="CustomShape 5"/>
          <p:cNvSpPr/>
          <p:nvPr/>
        </p:nvSpPr>
        <p:spPr>
          <a:xfrm>
            <a:off x="5955840" y="4629600"/>
            <a:ext cx="90360" cy="106560"/>
          </a:xfrm>
          <a:prstGeom prst="flowChartConnector">
            <a:avLst/>
          </a:prstGeom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93" name="CustomShape 6"/>
          <p:cNvSpPr/>
          <p:nvPr/>
        </p:nvSpPr>
        <p:spPr>
          <a:xfrm>
            <a:off x="7018560" y="3115080"/>
            <a:ext cx="90360" cy="131400"/>
          </a:xfrm>
          <a:prstGeom prst="flowChartConnector">
            <a:avLst/>
          </a:prstGeom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94" name="CustomShape 7"/>
          <p:cNvSpPr/>
          <p:nvPr/>
        </p:nvSpPr>
        <p:spPr>
          <a:xfrm>
            <a:off x="8227800" y="4645440"/>
            <a:ext cx="90360" cy="106560"/>
          </a:xfrm>
          <a:prstGeom prst="flowChartConnector">
            <a:avLst/>
          </a:prstGeom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95" name="CustomShape 8"/>
          <p:cNvSpPr/>
          <p:nvPr/>
        </p:nvSpPr>
        <p:spPr>
          <a:xfrm>
            <a:off x="3797640" y="4662000"/>
            <a:ext cx="90360" cy="131400"/>
          </a:xfrm>
          <a:prstGeom prst="flowChartConnector">
            <a:avLst/>
          </a:prstGeom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96" name="Line 9"/>
          <p:cNvSpPr/>
          <p:nvPr/>
        </p:nvSpPr>
        <p:spPr>
          <a:xfrm>
            <a:off x="2841840" y="3286080"/>
            <a:ext cx="969120" cy="1395000"/>
          </a:xfrm>
          <a:prstGeom prst="line">
            <a:avLst/>
          </a:prstGeom>
          <a:ln>
            <a:solidFill>
              <a:srgbClr val="2582be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97" name="Line 10"/>
          <p:cNvSpPr/>
          <p:nvPr/>
        </p:nvSpPr>
        <p:spPr>
          <a:xfrm flipV="1">
            <a:off x="3843000" y="3222000"/>
            <a:ext cx="1028880" cy="1439640"/>
          </a:xfrm>
          <a:prstGeom prst="line">
            <a:avLst/>
          </a:prstGeom>
          <a:ln>
            <a:solidFill>
              <a:srgbClr val="2582be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98" name="Line 11"/>
          <p:cNvSpPr/>
          <p:nvPr/>
        </p:nvSpPr>
        <p:spPr>
          <a:xfrm>
            <a:off x="4904640" y="3187800"/>
            <a:ext cx="1064520" cy="1457280"/>
          </a:xfrm>
          <a:prstGeom prst="line">
            <a:avLst/>
          </a:prstGeom>
          <a:ln>
            <a:solidFill>
              <a:srgbClr val="2582be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99" name="Line 12"/>
          <p:cNvSpPr/>
          <p:nvPr/>
        </p:nvSpPr>
        <p:spPr>
          <a:xfrm flipV="1">
            <a:off x="6004080" y="3246840"/>
            <a:ext cx="1059840" cy="1440360"/>
          </a:xfrm>
          <a:prstGeom prst="line">
            <a:avLst/>
          </a:prstGeom>
          <a:ln>
            <a:solidFill>
              <a:srgbClr val="2582be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00" name="Line 13"/>
          <p:cNvSpPr/>
          <p:nvPr/>
        </p:nvSpPr>
        <p:spPr>
          <a:xfrm>
            <a:off x="7076880" y="3193560"/>
            <a:ext cx="1182960" cy="1455120"/>
          </a:xfrm>
          <a:prstGeom prst="line">
            <a:avLst/>
          </a:prstGeom>
          <a:ln>
            <a:solidFill>
              <a:srgbClr val="2582be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TextShape 1"/>
          <p:cNvSpPr txBox="1"/>
          <p:nvPr/>
        </p:nvSpPr>
        <p:spPr>
          <a:xfrm>
            <a:off x="913680" y="618480"/>
            <a:ext cx="10364040" cy="723960"/>
          </a:xfrm>
          <a:prstGeom prst="rect">
            <a:avLst/>
          </a:prstGeom>
          <a:noFill/>
          <a:ln>
            <a:noFill/>
          </a:ln>
        </p:spPr>
        <p:txBody>
          <a:bodyPr anchor="ctr">
            <a:normAutofit fontScale="27000"/>
          </a:bodyPr>
          <a:p>
            <a:pPr algn="ctr">
              <a:lnSpc>
                <a:spcPct val="90000"/>
              </a:lnSpc>
            </a:pPr>
            <a:br/>
            <a:r>
              <a:rPr b="0" lang="ru-RU" sz="3600" spc="-1" strike="noStrike" cap="all">
                <a:solidFill>
                  <a:srgbClr val="000000"/>
                </a:solidFill>
                <a:latin typeface="Tw Cen MT"/>
              </a:rPr>
              <a:t>Что узнаём из экспозиции?</a:t>
            </a:r>
            <a:br/>
            <a:endParaRPr b="0" lang="en-US" sz="3600" spc="-1" strike="noStrike">
              <a:solidFill>
                <a:srgbClr val="000000"/>
              </a:solidFill>
              <a:latin typeface="Tw Cen MT"/>
            </a:endParaRPr>
          </a:p>
        </p:txBody>
      </p:sp>
      <p:sp>
        <p:nvSpPr>
          <p:cNvPr id="102" name="TextShape 2"/>
          <p:cNvSpPr txBox="1"/>
          <p:nvPr/>
        </p:nvSpPr>
        <p:spPr>
          <a:xfrm>
            <a:off x="913680" y="2367000"/>
            <a:ext cx="10363320" cy="3423600"/>
          </a:xfrm>
          <a:prstGeom prst="rect">
            <a:avLst/>
          </a:prstGeom>
          <a:noFill/>
          <a:ln>
            <a:noFill/>
          </a:ln>
        </p:spPr>
        <p:txBody>
          <a:bodyPr>
            <a:noAutofit/>
          </a:bodyPr>
          <a:p>
            <a:pPr>
              <a:lnSpc>
                <a:spcPct val="120000"/>
              </a:lnSpc>
              <a:spcBef>
                <a:spcPts val="1001"/>
              </a:spcBef>
              <a:tabLst>
                <a:tab algn="l" pos="0"/>
              </a:tabLst>
            </a:pPr>
            <a:r>
              <a:rPr b="0" lang="ru-RU" sz="2000" spc="-1" strike="noStrike" cap="all">
                <a:solidFill>
                  <a:srgbClr val="000000"/>
                </a:solidFill>
                <a:latin typeface="Tw Cen MT"/>
              </a:rPr>
              <a:t>Место действия – </a:t>
            </a:r>
            <a:endParaRPr b="0" lang="en-US" sz="2000" spc="-1" strike="noStrike" cap="all">
              <a:solidFill>
                <a:srgbClr val="000000"/>
              </a:solidFill>
              <a:latin typeface="Tw Cen MT"/>
            </a:endParaRPr>
          </a:p>
          <a:p>
            <a:pPr>
              <a:lnSpc>
                <a:spcPct val="120000"/>
              </a:lnSpc>
              <a:spcBef>
                <a:spcPts val="1001"/>
              </a:spcBef>
              <a:tabLst>
                <a:tab algn="l" pos="0"/>
              </a:tabLst>
            </a:pPr>
            <a:r>
              <a:rPr b="0" lang="ru-RU" sz="2000" spc="-1" strike="noStrike" cap="all">
                <a:solidFill>
                  <a:srgbClr val="000000"/>
                </a:solidFill>
                <a:latin typeface="Tw Cen MT"/>
              </a:rPr>
              <a:t>базарная площадь</a:t>
            </a:r>
            <a:endParaRPr b="0" lang="en-US" sz="2000" spc="-1" strike="noStrike" cap="all">
              <a:solidFill>
                <a:srgbClr val="000000"/>
              </a:solidFill>
              <a:latin typeface="Tw Cen MT"/>
            </a:endParaRPr>
          </a:p>
          <a:p>
            <a:pPr>
              <a:lnSpc>
                <a:spcPct val="120000"/>
              </a:lnSpc>
              <a:spcBef>
                <a:spcPts val="1001"/>
              </a:spcBef>
              <a:tabLst>
                <a:tab algn="l" pos="0"/>
              </a:tabLst>
            </a:pPr>
            <a:endParaRPr b="0" lang="en-US" sz="2000" spc="-1" strike="noStrike" cap="all">
              <a:solidFill>
                <a:srgbClr val="000000"/>
              </a:solidFill>
              <a:latin typeface="Tw Cen MT"/>
            </a:endParaRPr>
          </a:p>
          <a:p>
            <a:pPr>
              <a:lnSpc>
                <a:spcPct val="120000"/>
              </a:lnSpc>
              <a:spcBef>
                <a:spcPts val="1001"/>
              </a:spcBef>
              <a:tabLst>
                <a:tab algn="l" pos="0"/>
              </a:tabLst>
            </a:pPr>
            <a:r>
              <a:rPr b="0" lang="ru-RU" sz="2000" spc="-1" strike="noStrike" cap="all">
                <a:solidFill>
                  <a:srgbClr val="000000"/>
                </a:solidFill>
                <a:latin typeface="Tw Cen MT"/>
              </a:rPr>
              <a:t>Время действия – </a:t>
            </a:r>
            <a:endParaRPr b="0" lang="en-US" sz="2000" spc="-1" strike="noStrike" cap="all">
              <a:solidFill>
                <a:srgbClr val="000000"/>
              </a:solidFill>
              <a:latin typeface="Tw Cen MT"/>
            </a:endParaRPr>
          </a:p>
          <a:p>
            <a:pPr>
              <a:lnSpc>
                <a:spcPct val="120000"/>
              </a:lnSpc>
              <a:spcBef>
                <a:spcPts val="1001"/>
              </a:spcBef>
              <a:tabLst>
                <a:tab algn="l" pos="0"/>
              </a:tabLst>
            </a:pPr>
            <a:r>
              <a:rPr b="0" lang="ru-RU" sz="2000" spc="-1" strike="noStrike" cap="all">
                <a:solidFill>
                  <a:srgbClr val="000000"/>
                </a:solidFill>
                <a:latin typeface="Tw Cen MT"/>
              </a:rPr>
              <a:t>полдень</a:t>
            </a:r>
            <a:endParaRPr b="0" lang="en-US" sz="2000" spc="-1" strike="noStrike" cap="all">
              <a:solidFill>
                <a:srgbClr val="000000"/>
              </a:solidFill>
              <a:latin typeface="Tw Cen MT"/>
            </a:endParaRPr>
          </a:p>
          <a:p>
            <a:pPr>
              <a:lnSpc>
                <a:spcPct val="120000"/>
              </a:lnSpc>
              <a:spcBef>
                <a:spcPts val="1001"/>
              </a:spcBef>
              <a:tabLst>
                <a:tab algn="l" pos="0"/>
              </a:tabLst>
            </a:pPr>
            <a:endParaRPr b="0" lang="en-US" sz="2000" spc="-1" strike="noStrike" cap="all">
              <a:solidFill>
                <a:srgbClr val="000000"/>
              </a:solidFill>
              <a:latin typeface="Tw Cen MT"/>
            </a:endParaRPr>
          </a:p>
        </p:txBody>
      </p:sp>
      <p:pic>
        <p:nvPicPr>
          <p:cNvPr id="103" name="Picture 2" descr="https://rustutors.ru/uploads/posts/2019-03/1553706330_38.jpg"/>
          <p:cNvPicPr/>
          <p:nvPr/>
        </p:nvPicPr>
        <p:blipFill>
          <a:blip r:embed="rId1"/>
          <a:stretch/>
        </p:blipFill>
        <p:spPr>
          <a:xfrm>
            <a:off x="4293360" y="1342800"/>
            <a:ext cx="5723280" cy="486972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TextShape 1"/>
          <p:cNvSpPr txBox="1"/>
          <p:nvPr/>
        </p:nvSpPr>
        <p:spPr>
          <a:xfrm>
            <a:off x="913680" y="618480"/>
            <a:ext cx="10347120" cy="888480"/>
          </a:xfrm>
          <a:prstGeom prst="rect">
            <a:avLst/>
          </a:prstGeom>
          <a:noFill/>
          <a:ln>
            <a:noFill/>
          </a:ln>
        </p:spPr>
        <p:txBody>
          <a:bodyPr anchor="ctr">
            <a:noAutofit/>
          </a:bodyPr>
          <a:p>
            <a:pPr algn="ctr">
              <a:lnSpc>
                <a:spcPct val="90000"/>
              </a:lnSpc>
            </a:pPr>
            <a:r>
              <a:rPr b="0" lang="ru-RU" sz="3600" spc="-1" strike="noStrike" cap="all">
                <a:solidFill>
                  <a:srgbClr val="000000"/>
                </a:solidFill>
                <a:latin typeface="Tw Cen MT"/>
              </a:rPr>
              <a:t>кроссворд</a:t>
            </a:r>
            <a:endParaRPr b="0" lang="en-US" sz="3600" spc="-1" strike="noStrike">
              <a:solidFill>
                <a:srgbClr val="000000"/>
              </a:solidFill>
              <a:latin typeface="Tw Cen MT"/>
            </a:endParaRPr>
          </a:p>
        </p:txBody>
      </p:sp>
      <p:pic>
        <p:nvPicPr>
          <p:cNvPr id="105" name="Picture 2" descr="https://fs.znanio.ru/d5af0e/e4/77/37e534419ac67882d89abce04802ac6bcf.jpg"/>
          <p:cNvPicPr/>
          <p:nvPr/>
        </p:nvPicPr>
        <p:blipFill>
          <a:blip r:embed="rId1"/>
          <a:stretch/>
        </p:blipFill>
        <p:spPr>
          <a:xfrm>
            <a:off x="2998440" y="1403280"/>
            <a:ext cx="6087240" cy="440388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TextShape 1"/>
          <p:cNvSpPr txBox="1"/>
          <p:nvPr/>
        </p:nvSpPr>
        <p:spPr>
          <a:xfrm>
            <a:off x="913680" y="618480"/>
            <a:ext cx="10364040" cy="1595880"/>
          </a:xfrm>
          <a:prstGeom prst="rect">
            <a:avLst/>
          </a:prstGeom>
          <a:noFill/>
          <a:ln>
            <a:noFill/>
          </a:ln>
        </p:spPr>
        <p:txBody>
          <a:bodyPr anchor="ctr">
            <a:noAutofit/>
          </a:bodyPr>
          <a:p>
            <a:pPr algn="ctr">
              <a:lnSpc>
                <a:spcPct val="90000"/>
              </a:lnSpc>
            </a:pPr>
            <a:r>
              <a:rPr b="0" lang="ru-RU" sz="3600" spc="-1" strike="noStrike" cap="all">
                <a:solidFill>
                  <a:srgbClr val="000000"/>
                </a:solidFill>
                <a:latin typeface="Tw Cen MT"/>
              </a:rPr>
              <a:t>Знакомство с персонажами рассказа «говорящие фамилии»</a:t>
            </a:r>
            <a:endParaRPr b="0" lang="en-US" sz="3600" spc="-1" strike="noStrike">
              <a:solidFill>
                <a:srgbClr val="000000"/>
              </a:solidFill>
              <a:latin typeface="Tw Cen MT"/>
            </a:endParaRPr>
          </a:p>
        </p:txBody>
      </p:sp>
      <p:sp>
        <p:nvSpPr>
          <p:cNvPr id="107" name="TextShape 2"/>
          <p:cNvSpPr txBox="1"/>
          <p:nvPr/>
        </p:nvSpPr>
        <p:spPr>
          <a:xfrm>
            <a:off x="913680" y="2367000"/>
            <a:ext cx="10363320" cy="3423600"/>
          </a:xfrm>
          <a:prstGeom prst="rect">
            <a:avLst/>
          </a:prstGeom>
          <a:noFill/>
          <a:ln>
            <a:noFill/>
          </a:ln>
        </p:spPr>
        <p:txBody>
          <a:bodyPr>
            <a:noAutofit/>
          </a:bodyPr>
          <a:p>
            <a:pPr marL="228600" indent="-228240">
              <a:lnSpc>
                <a:spcPct val="12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ru-RU" sz="2000" spc="-1" strike="noStrike" cap="all">
                <a:solidFill>
                  <a:srgbClr val="000000"/>
                </a:solidFill>
                <a:latin typeface="Tw Cen MT"/>
              </a:rPr>
              <a:t>Елдырин (сварливый, корыстный человек)</a:t>
            </a:r>
            <a:endParaRPr b="0" lang="en-US" sz="2000" spc="-1" strike="noStrike" cap="all">
              <a:solidFill>
                <a:srgbClr val="000000"/>
              </a:solidFill>
              <a:latin typeface="Tw Cen MT"/>
            </a:endParaRPr>
          </a:p>
          <a:p>
            <a:pPr marL="228600" indent="-228240">
              <a:lnSpc>
                <a:spcPct val="12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ru-RU" sz="2000" spc="-1" strike="noStrike" cap="all">
                <a:solidFill>
                  <a:srgbClr val="000000"/>
                </a:solidFill>
                <a:latin typeface="Tw Cen MT"/>
              </a:rPr>
              <a:t>Очумелов (одуреть, очуметь)</a:t>
            </a:r>
            <a:endParaRPr b="0" lang="en-US" sz="2000" spc="-1" strike="noStrike" cap="all">
              <a:solidFill>
                <a:srgbClr val="000000"/>
              </a:solidFill>
              <a:latin typeface="Tw Cen MT"/>
            </a:endParaRPr>
          </a:p>
          <a:p>
            <a:pPr marL="228600" indent="-228240">
              <a:lnSpc>
                <a:spcPct val="12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ru-RU" sz="2000" spc="-1" strike="noStrike" cap="all">
                <a:solidFill>
                  <a:srgbClr val="000000"/>
                </a:solidFill>
                <a:latin typeface="Tw Cen MT"/>
              </a:rPr>
              <a:t>Хрюкин (грязнуля, хам)</a:t>
            </a:r>
            <a:endParaRPr b="0" lang="en-US" sz="2000" spc="-1" strike="noStrike" cap="all">
              <a:solidFill>
                <a:srgbClr val="000000"/>
              </a:solidFill>
              <a:latin typeface="Tw Cen MT"/>
            </a:endParaRPr>
          </a:p>
          <a:p>
            <a:pPr marL="228600" indent="-228240">
              <a:lnSpc>
                <a:spcPct val="12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ru-RU" sz="2000" spc="-1" strike="noStrike" cap="all">
                <a:solidFill>
                  <a:srgbClr val="000000"/>
                </a:solidFill>
                <a:latin typeface="Tw Cen MT"/>
              </a:rPr>
              <a:t>Жигалов (пройдоха, плут)</a:t>
            </a:r>
            <a:endParaRPr b="0" lang="en-US" sz="2000" spc="-1" strike="noStrike" cap="all">
              <a:solidFill>
                <a:srgbClr val="000000"/>
              </a:solidFill>
              <a:latin typeface="Tw Cen MT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TextShape 1"/>
          <p:cNvSpPr txBox="1"/>
          <p:nvPr/>
        </p:nvSpPr>
        <p:spPr>
          <a:xfrm>
            <a:off x="913680" y="618480"/>
            <a:ext cx="10364040" cy="1595880"/>
          </a:xfrm>
          <a:prstGeom prst="rect">
            <a:avLst/>
          </a:prstGeom>
          <a:noFill/>
          <a:ln>
            <a:noFill/>
          </a:ln>
        </p:spPr>
        <p:txBody>
          <a:bodyPr anchor="ctr">
            <a:noAutofit/>
          </a:bodyPr>
          <a:p>
            <a:pPr algn="ctr">
              <a:lnSpc>
                <a:spcPct val="90000"/>
              </a:lnSpc>
            </a:pPr>
            <a:r>
              <a:rPr b="0" lang="ru-RU" sz="3600" spc="-1" strike="noStrike" cap="all">
                <a:solidFill>
                  <a:srgbClr val="000000"/>
                </a:solidFill>
                <a:latin typeface="Tw Cen MT"/>
              </a:rPr>
              <a:t>Симптомы болезни</a:t>
            </a:r>
            <a:endParaRPr b="0" lang="en-US" sz="3600" spc="-1" strike="noStrike">
              <a:solidFill>
                <a:srgbClr val="000000"/>
              </a:solidFill>
              <a:latin typeface="Tw Cen MT"/>
            </a:endParaRPr>
          </a:p>
        </p:txBody>
      </p:sp>
      <p:sp>
        <p:nvSpPr>
          <p:cNvPr id="109" name="TextShape 2"/>
          <p:cNvSpPr txBox="1"/>
          <p:nvPr/>
        </p:nvSpPr>
        <p:spPr>
          <a:xfrm>
            <a:off x="913680" y="2367000"/>
            <a:ext cx="10363320" cy="3423600"/>
          </a:xfrm>
          <a:prstGeom prst="rect">
            <a:avLst/>
          </a:prstGeom>
          <a:noFill/>
          <a:ln>
            <a:noFill/>
          </a:ln>
        </p:spPr>
        <p:txBody>
          <a:bodyPr>
            <a:noAutofit/>
          </a:bodyPr>
          <a:p>
            <a:pPr marL="228600" indent="-228240">
              <a:lnSpc>
                <a:spcPct val="12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ru-RU" sz="2000" spc="-1" strike="noStrike" cap="all">
                <a:solidFill>
                  <a:srgbClr val="000000"/>
                </a:solidFill>
                <a:latin typeface="Tw Cen MT"/>
              </a:rPr>
              <a:t>Бросает то в жар, то в холод</a:t>
            </a:r>
            <a:endParaRPr b="0" lang="en-US" sz="2000" spc="-1" strike="noStrike" cap="all">
              <a:solidFill>
                <a:srgbClr val="000000"/>
              </a:solidFill>
              <a:latin typeface="Tw Cen MT"/>
            </a:endParaRPr>
          </a:p>
          <a:p>
            <a:pPr marL="228600" indent="-228240">
              <a:lnSpc>
                <a:spcPct val="12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ru-RU" sz="2000" spc="-1" strike="noStrike" cap="all">
                <a:solidFill>
                  <a:srgbClr val="000000"/>
                </a:solidFill>
                <a:latin typeface="Tw Cen MT"/>
              </a:rPr>
              <a:t>Смена интонации голоса</a:t>
            </a:r>
            <a:endParaRPr b="0" lang="en-US" sz="2000" spc="-1" strike="noStrike" cap="all">
              <a:solidFill>
                <a:srgbClr val="000000"/>
              </a:solidFill>
              <a:latin typeface="Tw Cen MT"/>
            </a:endParaRPr>
          </a:p>
          <a:p>
            <a:pPr marL="228600" indent="-228240">
              <a:lnSpc>
                <a:spcPct val="12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ru-RU" sz="2000" spc="-1" strike="noStrike" cap="all">
                <a:solidFill>
                  <a:srgbClr val="000000"/>
                </a:solidFill>
                <a:latin typeface="Tw Cen MT"/>
              </a:rPr>
              <a:t>Всё решает чин: кто сильнее, тот и прав</a:t>
            </a:r>
            <a:endParaRPr b="0" lang="en-US" sz="2000" spc="-1" strike="noStrike" cap="all">
              <a:solidFill>
                <a:srgbClr val="000000"/>
              </a:solidFill>
              <a:latin typeface="Tw Cen MT"/>
            </a:endParaRPr>
          </a:p>
          <a:p>
            <a:pPr marL="228600" indent="-228240">
              <a:lnSpc>
                <a:spcPct val="12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ru-RU" sz="2000" spc="-1" strike="noStrike" cap="all">
                <a:solidFill>
                  <a:srgbClr val="000000"/>
                </a:solidFill>
                <a:latin typeface="Tw Cen MT"/>
              </a:rPr>
              <a:t>Оба лица лживы</a:t>
            </a:r>
            <a:endParaRPr b="0" lang="en-US" sz="2000" spc="-1" strike="noStrike" cap="all">
              <a:solidFill>
                <a:srgbClr val="000000"/>
              </a:solidFill>
              <a:latin typeface="Tw Cen MT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TextShape 1"/>
          <p:cNvSpPr txBox="1"/>
          <p:nvPr/>
        </p:nvSpPr>
        <p:spPr>
          <a:xfrm>
            <a:off x="913680" y="618480"/>
            <a:ext cx="10364040" cy="1595880"/>
          </a:xfrm>
          <a:prstGeom prst="rect">
            <a:avLst/>
          </a:prstGeom>
          <a:noFill/>
          <a:ln>
            <a:noFill/>
          </a:ln>
        </p:spPr>
        <p:txBody>
          <a:bodyPr anchor="ctr">
            <a:noAutofit/>
          </a:bodyPr>
          <a:p>
            <a:pPr algn="ctr">
              <a:lnSpc>
                <a:spcPct val="90000"/>
              </a:lnSpc>
            </a:pPr>
            <a:r>
              <a:rPr b="0" lang="ru-RU" sz="3600" spc="-1" strike="noStrike" cap="all">
                <a:solidFill>
                  <a:srgbClr val="000000"/>
                </a:solidFill>
                <a:latin typeface="Tw Cen MT"/>
              </a:rPr>
              <a:t>Ставим диагноз: хамелеонство</a:t>
            </a:r>
            <a:br/>
            <a:r>
              <a:rPr b="0" lang="ru-RU" sz="3600" spc="-1" strike="noStrike" cap="all">
                <a:solidFill>
                  <a:srgbClr val="000000"/>
                </a:solidFill>
                <a:latin typeface="Tw Cen MT"/>
              </a:rPr>
              <a:t>Заглавие – смысловой стержень произведения</a:t>
            </a:r>
            <a:endParaRPr b="0" lang="en-US" sz="3600" spc="-1" strike="noStrike">
              <a:solidFill>
                <a:srgbClr val="000000"/>
              </a:solidFill>
              <a:latin typeface="Tw Cen MT"/>
            </a:endParaRPr>
          </a:p>
        </p:txBody>
      </p:sp>
      <p:sp>
        <p:nvSpPr>
          <p:cNvPr id="111" name="TextShape 2"/>
          <p:cNvSpPr txBox="1"/>
          <p:nvPr/>
        </p:nvSpPr>
        <p:spPr>
          <a:xfrm>
            <a:off x="913680" y="2367000"/>
            <a:ext cx="10363320" cy="3423600"/>
          </a:xfrm>
          <a:prstGeom prst="rect">
            <a:avLst/>
          </a:prstGeom>
          <a:noFill/>
          <a:ln>
            <a:noFill/>
          </a:ln>
        </p:spPr>
        <p:txBody>
          <a:bodyPr>
            <a:normAutofit fontScale="60000"/>
          </a:bodyPr>
          <a:p>
            <a:pPr>
              <a:lnSpc>
                <a:spcPct val="120000"/>
              </a:lnSpc>
              <a:spcBef>
                <a:spcPts val="1001"/>
              </a:spcBef>
              <a:tabLst>
                <a:tab algn="l" pos="0"/>
              </a:tabLst>
            </a:pPr>
            <a:r>
              <a:rPr b="0" lang="ru-RU" sz="2000" spc="-1" strike="noStrike" cap="all">
                <a:solidFill>
                  <a:srgbClr val="000000"/>
                </a:solidFill>
                <a:latin typeface="Tw Cen MT"/>
              </a:rPr>
              <a:t>                                                                   </a:t>
            </a:r>
            <a:r>
              <a:rPr b="0" lang="ru-RU" sz="2000" spc="-1" strike="noStrike" cap="all">
                <a:solidFill>
                  <a:srgbClr val="000000"/>
                </a:solidFill>
                <a:latin typeface="Tw Cen MT"/>
              </a:rPr>
              <a:t>Хамелеон</a:t>
            </a:r>
            <a:endParaRPr b="0" lang="en-US" sz="2000" spc="-1" strike="noStrike" cap="all">
              <a:solidFill>
                <a:srgbClr val="000000"/>
              </a:solidFill>
              <a:latin typeface="Tw Cen MT"/>
            </a:endParaRPr>
          </a:p>
          <a:p>
            <a:pPr>
              <a:lnSpc>
                <a:spcPct val="110000"/>
              </a:lnSpc>
              <a:spcBef>
                <a:spcPts val="1001"/>
              </a:spcBef>
              <a:tabLst>
                <a:tab algn="l" pos="0"/>
              </a:tabLst>
            </a:pPr>
            <a:r>
              <a:rPr b="0" lang="ru-RU" sz="2000" spc="-1" strike="noStrike" cap="all">
                <a:solidFill>
                  <a:srgbClr val="000000"/>
                </a:solidFill>
                <a:latin typeface="Tw Cen MT"/>
              </a:rPr>
              <a:t>                                                                </a:t>
            </a:r>
            <a:r>
              <a:rPr b="0" lang="ru-RU" sz="2000" spc="-1" strike="noStrike" cap="all">
                <a:solidFill>
                  <a:srgbClr val="000000"/>
                </a:solidFill>
                <a:latin typeface="Tw Cen MT"/>
              </a:rPr>
              <a:t>1) разновидность ящериц,                                                                        меняющих свой цвет                           меняющих свой цвет </a:t>
            </a:r>
            <a:endParaRPr b="0" lang="en-US" sz="2000" spc="-1" strike="noStrike" cap="all">
              <a:solidFill>
                <a:srgbClr val="000000"/>
              </a:solidFill>
              <a:latin typeface="Tw Cen MT"/>
            </a:endParaRPr>
          </a:p>
          <a:p>
            <a:pPr>
              <a:lnSpc>
                <a:spcPct val="110000"/>
              </a:lnSpc>
              <a:spcBef>
                <a:spcPts val="1001"/>
              </a:spcBef>
              <a:tabLst>
                <a:tab algn="l" pos="0"/>
              </a:tabLst>
            </a:pPr>
            <a:r>
              <a:rPr b="0" lang="ru-RU" sz="2000" spc="-1" strike="noStrike" cap="all">
                <a:solidFill>
                  <a:srgbClr val="000000"/>
                </a:solidFill>
                <a:latin typeface="Tw Cen MT"/>
              </a:rPr>
              <a:t>                                                                 </a:t>
            </a:r>
            <a:r>
              <a:rPr b="0" lang="ru-RU" sz="2000" spc="-1" strike="noStrike" cap="all">
                <a:solidFill>
                  <a:srgbClr val="000000"/>
                </a:solidFill>
                <a:latin typeface="Tw Cen MT"/>
              </a:rPr>
              <a:t>в зависимости от обстоятельств</a:t>
            </a:r>
            <a:endParaRPr b="0" lang="en-US" sz="2000" spc="-1" strike="noStrike" cap="all">
              <a:solidFill>
                <a:srgbClr val="000000"/>
              </a:solidFill>
              <a:latin typeface="Tw Cen MT"/>
            </a:endParaRPr>
          </a:p>
          <a:p>
            <a:pPr>
              <a:lnSpc>
                <a:spcPct val="120000"/>
              </a:lnSpc>
              <a:spcBef>
                <a:spcPts val="1001"/>
              </a:spcBef>
              <a:tabLst>
                <a:tab algn="l" pos="0"/>
              </a:tabLst>
            </a:pPr>
            <a:r>
              <a:rPr b="0" lang="ru-RU" sz="2000" spc="-1" strike="noStrike" cap="all">
                <a:solidFill>
                  <a:srgbClr val="000000"/>
                </a:solidFill>
                <a:latin typeface="Tw Cen MT"/>
              </a:rPr>
              <a:t>                                                                 </a:t>
            </a:r>
            <a:r>
              <a:rPr b="0" lang="ru-RU" sz="2000" spc="-1" strike="noStrike" cap="all">
                <a:solidFill>
                  <a:srgbClr val="000000"/>
                </a:solidFill>
                <a:latin typeface="Tw Cen MT"/>
              </a:rPr>
              <a:t>2) человек, меняющий свои                                      взгляды, убеждения                              взгляды, убеждения </a:t>
            </a:r>
            <a:endParaRPr b="0" lang="en-US" sz="2000" spc="-1" strike="noStrike" cap="all">
              <a:solidFill>
                <a:srgbClr val="000000"/>
              </a:solidFill>
              <a:latin typeface="Tw Cen MT"/>
            </a:endParaRPr>
          </a:p>
          <a:p>
            <a:pPr>
              <a:lnSpc>
                <a:spcPct val="120000"/>
              </a:lnSpc>
              <a:spcBef>
                <a:spcPts val="1001"/>
              </a:spcBef>
              <a:tabLst>
                <a:tab algn="l" pos="0"/>
              </a:tabLst>
            </a:pPr>
            <a:r>
              <a:rPr b="0" lang="ru-RU" sz="2000" spc="-1" strike="noStrike" cap="all">
                <a:solidFill>
                  <a:srgbClr val="000000"/>
                </a:solidFill>
                <a:latin typeface="Tw Cen MT"/>
              </a:rPr>
              <a:t>                                                                 </a:t>
            </a:r>
            <a:r>
              <a:rPr b="0" lang="ru-RU" sz="2000" spc="-1" strike="noStrike" cap="all">
                <a:solidFill>
                  <a:srgbClr val="000000"/>
                </a:solidFill>
                <a:latin typeface="Tw Cen MT"/>
              </a:rPr>
              <a:t>в зависимости от обстоятельств                          (перен.)                                                    (перен.)</a:t>
            </a:r>
            <a:endParaRPr b="0" lang="en-US" sz="2000" spc="-1" strike="noStrike" cap="all">
              <a:solidFill>
                <a:srgbClr val="000000"/>
              </a:solidFill>
              <a:latin typeface="Tw Cen MT"/>
            </a:endParaRPr>
          </a:p>
        </p:txBody>
      </p:sp>
      <p:pic>
        <p:nvPicPr>
          <p:cNvPr id="112" name="Picture 6" descr="http://mobimg.b-cdn.net/v3/fetch/3c/3c9a1e2eb7c4f0eaa3141fe22556a522.jpeg"/>
          <p:cNvPicPr/>
          <p:nvPr/>
        </p:nvPicPr>
        <p:blipFill>
          <a:blip r:embed="rId1"/>
          <a:stretch/>
        </p:blipFill>
        <p:spPr>
          <a:xfrm>
            <a:off x="913680" y="2097720"/>
            <a:ext cx="5096160" cy="372060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TextShape 1"/>
          <p:cNvSpPr txBox="1"/>
          <p:nvPr/>
        </p:nvSpPr>
        <p:spPr>
          <a:xfrm>
            <a:off x="981360" y="438120"/>
            <a:ext cx="10363320" cy="5295600"/>
          </a:xfrm>
          <a:prstGeom prst="rect">
            <a:avLst/>
          </a:prstGeom>
          <a:noFill/>
          <a:ln>
            <a:noFill/>
          </a:ln>
        </p:spPr>
        <p:txBody>
          <a:bodyPr>
            <a:noAutofit/>
          </a:bodyPr>
          <a:p>
            <a:pPr algn="ctr">
              <a:lnSpc>
                <a:spcPct val="120000"/>
              </a:lnSpc>
              <a:spcBef>
                <a:spcPts val="1001"/>
              </a:spcBef>
              <a:tabLst>
                <a:tab algn="l" pos="0"/>
              </a:tabLst>
            </a:pPr>
            <a:endParaRPr b="0" lang="en-US" sz="2000" spc="-1" strike="noStrike" cap="all">
              <a:solidFill>
                <a:srgbClr val="000000"/>
              </a:solidFill>
              <a:latin typeface="Tw Cen MT"/>
            </a:endParaRPr>
          </a:p>
          <a:p>
            <a:pPr algn="ctr">
              <a:lnSpc>
                <a:spcPct val="120000"/>
              </a:lnSpc>
              <a:spcBef>
                <a:spcPts val="1001"/>
              </a:spcBef>
              <a:tabLst>
                <a:tab algn="l" pos="0"/>
              </a:tabLst>
            </a:pPr>
            <a:r>
              <a:rPr b="0" lang="ru-RU" sz="2000" spc="-1" strike="noStrike" cap="all">
                <a:solidFill>
                  <a:srgbClr val="000000"/>
                </a:solidFill>
                <a:latin typeface="Tw Cen MT"/>
              </a:rPr>
              <a:t>Виды смеха</a:t>
            </a:r>
            <a:endParaRPr b="0" lang="en-US" sz="2000" spc="-1" strike="noStrike" cap="all">
              <a:solidFill>
                <a:srgbClr val="000000"/>
              </a:solidFill>
              <a:latin typeface="Tw Cen MT"/>
            </a:endParaRPr>
          </a:p>
        </p:txBody>
      </p:sp>
      <p:sp>
        <p:nvSpPr>
          <p:cNvPr id="114" name="CustomShape 2"/>
          <p:cNvSpPr/>
          <p:nvPr/>
        </p:nvSpPr>
        <p:spPr>
          <a:xfrm>
            <a:off x="2419200" y="1762200"/>
            <a:ext cx="2238120" cy="628200"/>
          </a:xfrm>
          <a:prstGeom prst="rect">
            <a:avLst/>
          </a:prstGeom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ru-RU" sz="3400" spc="-1" strike="noStrike">
                <a:solidFill>
                  <a:srgbClr val="ffffff"/>
                </a:solidFill>
                <a:latin typeface="Tw Cen MT"/>
              </a:rPr>
              <a:t>сатира</a:t>
            </a:r>
            <a:endParaRPr b="0" lang="ru-RU" sz="3400" spc="-1" strike="noStrike">
              <a:latin typeface="Arial"/>
            </a:endParaRPr>
          </a:p>
        </p:txBody>
      </p:sp>
      <p:sp>
        <p:nvSpPr>
          <p:cNvPr id="115" name="CustomShape 3"/>
          <p:cNvSpPr/>
          <p:nvPr/>
        </p:nvSpPr>
        <p:spPr>
          <a:xfrm>
            <a:off x="7229520" y="1762200"/>
            <a:ext cx="2238120" cy="628200"/>
          </a:xfrm>
          <a:prstGeom prst="rect">
            <a:avLst/>
          </a:prstGeom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ru-RU" sz="3400" spc="-1" strike="noStrike">
                <a:solidFill>
                  <a:srgbClr val="ffffff"/>
                </a:solidFill>
                <a:latin typeface="Tw Cen MT"/>
              </a:rPr>
              <a:t>юмор</a:t>
            </a:r>
            <a:endParaRPr b="0" lang="ru-RU" sz="3400" spc="-1" strike="noStrike">
              <a:latin typeface="Arial"/>
            </a:endParaRPr>
          </a:p>
        </p:txBody>
      </p:sp>
      <p:sp>
        <p:nvSpPr>
          <p:cNvPr id="116" name="CustomShape 4"/>
          <p:cNvSpPr/>
          <p:nvPr/>
        </p:nvSpPr>
        <p:spPr>
          <a:xfrm flipH="1">
            <a:off x="4886280" y="1371600"/>
            <a:ext cx="894960" cy="59976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>
            <a:solidFill>
              <a:srgbClr val="2582be"/>
            </a:solidFill>
            <a:round/>
            <a:tailEnd len="med" type="triangle" w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17" name="CustomShape 5"/>
          <p:cNvSpPr/>
          <p:nvPr/>
        </p:nvSpPr>
        <p:spPr>
          <a:xfrm>
            <a:off x="6163200" y="1390680"/>
            <a:ext cx="837360" cy="60912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>
            <a:solidFill>
              <a:srgbClr val="2582be"/>
            </a:solidFill>
            <a:round/>
            <a:tailEnd len="med" type="triangle" w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18" name="CustomShape 6"/>
          <p:cNvSpPr/>
          <p:nvPr/>
        </p:nvSpPr>
        <p:spPr>
          <a:xfrm>
            <a:off x="3538440" y="2457360"/>
            <a:ext cx="360" cy="22824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>
            <a:solidFill>
              <a:srgbClr val="2582be"/>
            </a:solidFill>
            <a:round/>
            <a:tailEnd len="med" type="triangle" w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19" name="CustomShape 7"/>
          <p:cNvSpPr/>
          <p:nvPr/>
        </p:nvSpPr>
        <p:spPr>
          <a:xfrm>
            <a:off x="8348760" y="2457360"/>
            <a:ext cx="360" cy="22824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>
            <a:solidFill>
              <a:srgbClr val="2582be"/>
            </a:solidFill>
            <a:round/>
            <a:tailEnd len="med" type="triangle" w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20" name="CustomShape 8"/>
          <p:cNvSpPr/>
          <p:nvPr/>
        </p:nvSpPr>
        <p:spPr>
          <a:xfrm>
            <a:off x="2262240" y="2867040"/>
            <a:ext cx="2638080" cy="2866680"/>
          </a:xfrm>
          <a:prstGeom prst="flowChartAlternateProcess">
            <a:avLst/>
          </a:prstGeom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ru-RU" sz="1800" spc="-1" strike="noStrike">
                <a:solidFill>
                  <a:srgbClr val="ffffff"/>
                </a:solidFill>
                <a:latin typeface="Tw Cen MT"/>
              </a:rPr>
              <a:t>Обличает, высмеивает </a:t>
            </a:r>
            <a:endParaRPr b="0" lang="ru-RU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ru-RU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ru-RU" sz="1800" spc="-1" strike="noStrike">
                <a:solidFill>
                  <a:srgbClr val="ffffff"/>
                </a:solidFill>
                <a:latin typeface="Tw Cen MT"/>
              </a:rPr>
              <a:t>Сфера – явления общественной жизни</a:t>
            </a:r>
            <a:endParaRPr b="0" lang="ru-RU" sz="1800" spc="-1" strike="noStrike">
              <a:latin typeface="Arial"/>
            </a:endParaRPr>
          </a:p>
        </p:txBody>
      </p:sp>
      <p:sp>
        <p:nvSpPr>
          <p:cNvPr id="121" name="CustomShape 9"/>
          <p:cNvSpPr/>
          <p:nvPr/>
        </p:nvSpPr>
        <p:spPr>
          <a:xfrm>
            <a:off x="7000920" y="2867040"/>
            <a:ext cx="2638080" cy="2866680"/>
          </a:xfrm>
          <a:prstGeom prst="flowChartAlternateProcess">
            <a:avLst/>
          </a:prstGeom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ru-RU" sz="1800" spc="-1" strike="noStrike">
                <a:solidFill>
                  <a:srgbClr val="ffffff"/>
                </a:solidFill>
                <a:latin typeface="Tw Cen MT"/>
              </a:rPr>
              <a:t>Весёлый, дружеский смех</a:t>
            </a:r>
            <a:endParaRPr b="0" lang="ru-RU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ru-RU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ru-RU" sz="1800" spc="-1" strike="noStrike">
                <a:solidFill>
                  <a:srgbClr val="ffffff"/>
                </a:solidFill>
                <a:latin typeface="Tw Cen MT"/>
              </a:rPr>
              <a:t>Сфера – явления жизни человека</a:t>
            </a:r>
            <a:endParaRPr b="0" lang="ru-RU" sz="18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TextShape 1"/>
          <p:cNvSpPr txBox="1"/>
          <p:nvPr/>
        </p:nvSpPr>
        <p:spPr>
          <a:xfrm>
            <a:off x="913680" y="618480"/>
            <a:ext cx="10364040" cy="1595880"/>
          </a:xfrm>
          <a:prstGeom prst="rect">
            <a:avLst/>
          </a:prstGeom>
          <a:noFill/>
          <a:ln>
            <a:noFill/>
          </a:ln>
        </p:spPr>
        <p:txBody>
          <a:bodyPr anchor="ctr">
            <a:noAutofit/>
          </a:bodyPr>
          <a:p>
            <a:pPr algn="ctr">
              <a:lnSpc>
                <a:spcPct val="90000"/>
              </a:lnSpc>
            </a:pPr>
            <a:r>
              <a:rPr b="0" lang="ru-RU" sz="3600" spc="-1" strike="noStrike" cap="all">
                <a:solidFill>
                  <a:srgbClr val="000000"/>
                </a:solidFill>
                <a:latin typeface="Tw Cen MT"/>
              </a:rPr>
              <a:t>Комические средства создания характера</a:t>
            </a:r>
            <a:endParaRPr b="0" lang="en-US" sz="3600" spc="-1" strike="noStrike">
              <a:solidFill>
                <a:srgbClr val="000000"/>
              </a:solidFill>
              <a:latin typeface="Tw Cen MT"/>
            </a:endParaRPr>
          </a:p>
        </p:txBody>
      </p:sp>
      <p:sp>
        <p:nvSpPr>
          <p:cNvPr id="123" name="TextShape 2"/>
          <p:cNvSpPr txBox="1"/>
          <p:nvPr/>
        </p:nvSpPr>
        <p:spPr>
          <a:xfrm>
            <a:off x="913680" y="2367000"/>
            <a:ext cx="10363320" cy="3423600"/>
          </a:xfrm>
          <a:prstGeom prst="rect">
            <a:avLst/>
          </a:prstGeom>
          <a:noFill/>
          <a:ln>
            <a:noFill/>
          </a:ln>
        </p:spPr>
        <p:txBody>
          <a:bodyPr>
            <a:normAutofit/>
          </a:bodyPr>
          <a:p>
            <a:pPr marL="228600" indent="-228240">
              <a:lnSpc>
                <a:spcPct val="12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ru-RU" sz="2500" spc="-1" strike="noStrike" cap="all">
                <a:solidFill>
                  <a:srgbClr val="000000"/>
                </a:solidFill>
                <a:latin typeface="Tw Cen MT"/>
              </a:rPr>
              <a:t>Косноязычие речи</a:t>
            </a:r>
            <a:endParaRPr b="0" lang="en-US" sz="2500" spc="-1" strike="noStrike" cap="all">
              <a:solidFill>
                <a:srgbClr val="000000"/>
              </a:solidFill>
              <a:latin typeface="Tw Cen MT"/>
            </a:endParaRPr>
          </a:p>
          <a:p>
            <a:pPr marL="228600" indent="-228240">
              <a:lnSpc>
                <a:spcPct val="12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ru-RU" sz="2500" spc="-1" strike="noStrike" cap="all">
                <a:solidFill>
                  <a:srgbClr val="000000"/>
                </a:solidFill>
                <a:latin typeface="Tw Cen MT"/>
              </a:rPr>
              <a:t>Художественная деталь</a:t>
            </a:r>
            <a:endParaRPr b="0" lang="en-US" sz="2500" spc="-1" strike="noStrike" cap="all">
              <a:solidFill>
                <a:srgbClr val="000000"/>
              </a:solidFill>
              <a:latin typeface="Tw Cen MT"/>
            </a:endParaRPr>
          </a:p>
          <a:p>
            <a:pPr marL="228600" indent="-228240">
              <a:lnSpc>
                <a:spcPct val="12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ru-RU" sz="2500" spc="-1" strike="noStrike" cap="all">
                <a:solidFill>
                  <a:srgbClr val="000000"/>
                </a:solidFill>
                <a:latin typeface="Tw Cen MT"/>
              </a:rPr>
              <a:t>Говорящие фамилии</a:t>
            </a:r>
            <a:endParaRPr b="0" lang="en-US" sz="2500" spc="-1" strike="noStrike" cap="all">
              <a:solidFill>
                <a:srgbClr val="000000"/>
              </a:solidFill>
              <a:latin typeface="Tw Cen MT"/>
            </a:endParaRPr>
          </a:p>
          <a:p>
            <a:pPr marL="228600" indent="-228240">
              <a:lnSpc>
                <a:spcPct val="12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ru-RU" sz="2500" spc="-1" strike="noStrike" cap="all">
                <a:solidFill>
                  <a:srgbClr val="000000"/>
                </a:solidFill>
                <a:latin typeface="Tw Cen MT"/>
              </a:rPr>
              <a:t>Закулисные персонажи</a:t>
            </a:r>
            <a:endParaRPr b="0" lang="en-US" sz="2500" spc="-1" strike="noStrike" cap="all">
              <a:solidFill>
                <a:srgbClr val="000000"/>
              </a:solidFill>
              <a:latin typeface="Tw Cen MT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355071"/>
      </a:dk2>
      <a:lt2>
        <a:srgbClr val="aabed7"/>
      </a:lt2>
      <a:accent1>
        <a:srgbClr val="2fa3ee"/>
      </a:accent1>
      <a:accent2>
        <a:srgbClr val="4bcaad"/>
      </a:accent2>
      <a:accent3>
        <a:srgbClr val="86c157"/>
      </a:accent3>
      <a:accent4>
        <a:srgbClr val="d99c3f"/>
      </a:accent4>
      <a:accent5>
        <a:srgbClr val="ce6633"/>
      </a:accent5>
      <a:accent6>
        <a:srgbClr val="a35dd1"/>
      </a:accent6>
      <a:hlink>
        <a:srgbClr val="56bcfe"/>
      </a:hlink>
      <a:folHlink>
        <a:srgbClr val="97c5e3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355071"/>
      </a:dk2>
      <a:lt2>
        <a:srgbClr val="aabed7"/>
      </a:lt2>
      <a:accent1>
        <a:srgbClr val="2fa3ee"/>
      </a:accent1>
      <a:accent2>
        <a:srgbClr val="4bcaad"/>
      </a:accent2>
      <a:accent3>
        <a:srgbClr val="86c157"/>
      </a:accent3>
      <a:accent4>
        <a:srgbClr val="d99c3f"/>
      </a:accent4>
      <a:accent5>
        <a:srgbClr val="ce6633"/>
      </a:accent5>
      <a:accent6>
        <a:srgbClr val="a35dd1"/>
      </a:accent6>
      <a:hlink>
        <a:srgbClr val="56bcfe"/>
      </a:hlink>
      <a:folHlink>
        <a:srgbClr val="97c5e3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TM04033925[[fn=Капля]]</Template>
  <TotalTime>57</TotalTime>
  <Application>LibreOffice/6.4.7.2$Linux_X86_64 LibreOffice_project/40$Build-2</Application>
  <Words>188</Words>
  <Paragraphs>46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2022-10-06T17:04:08Z</dcterms:created>
  <dc:creator>Свой</dc:creator>
  <dc:description/>
  <dc:language>ru-RU</dc:language>
  <cp:lastModifiedBy>Галина</cp:lastModifiedBy>
  <dcterms:modified xsi:type="dcterms:W3CDTF">2022-10-06T18:11:20Z</dcterms:modified>
  <cp:revision>6</cp:revision>
  <dc:subject/>
  <dc:title>«Хамелеонство как социальное явление» (по рассказу А.П. Чехова «ХаМЕЛЕОН»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15.0000</vt:lpwstr>
  </property>
  <property fmtid="{D5CDD505-2E9C-101B-9397-08002B2CF9AE}" pid="3" name="HiddenSlides">
    <vt:i4>0</vt:i4>
  </property>
  <property fmtid="{D5CDD505-2E9C-101B-9397-08002B2CF9AE}" pid="4" name="HyperlinksChanged">
    <vt:bool>0</vt:bool>
  </property>
  <property fmtid="{D5CDD505-2E9C-101B-9397-08002B2CF9AE}" pid="5" name="LinksUpToDate">
    <vt:bool>0</vt:bool>
  </property>
  <property fmtid="{D5CDD505-2E9C-101B-9397-08002B2CF9AE}" pid="6" name="MMClips">
    <vt:i4>0</vt:i4>
  </property>
  <property fmtid="{D5CDD505-2E9C-101B-9397-08002B2CF9AE}" pid="7" name="Notes">
    <vt:i4>0</vt:i4>
  </property>
  <property fmtid="{D5CDD505-2E9C-101B-9397-08002B2CF9AE}" pid="8" name="PresentationFormat">
    <vt:lpwstr>Широкоэкранный</vt:lpwstr>
  </property>
  <property fmtid="{D5CDD505-2E9C-101B-9397-08002B2CF9AE}" pid="9" name="ScaleCrop">
    <vt:bool>0</vt:bool>
  </property>
  <property fmtid="{D5CDD505-2E9C-101B-9397-08002B2CF9AE}" pid="10" name="ShareDoc">
    <vt:bool>0</vt:bool>
  </property>
  <property fmtid="{D5CDD505-2E9C-101B-9397-08002B2CF9AE}" pid="11" name="Slides">
    <vt:i4>10</vt:i4>
  </property>
</Properties>
</file>