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57" r:id="rId7"/>
    <p:sldId id="258" r:id="rId8"/>
    <p:sldId id="259" r:id="rId9"/>
    <p:sldId id="260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499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BEF32-DDBA-4B37-B21D-0382551F87F3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2BF63-A39B-4341-B13E-21A9CF9F23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117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BEF32-DDBA-4B37-B21D-0382551F87F3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2BF63-A39B-4341-B13E-21A9CF9F23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485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BEF32-DDBA-4B37-B21D-0382551F87F3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2BF63-A39B-4341-B13E-21A9CF9F23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733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BEF32-DDBA-4B37-B21D-0382551F87F3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2BF63-A39B-4341-B13E-21A9CF9F23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91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BEF32-DDBA-4B37-B21D-0382551F87F3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2BF63-A39B-4341-B13E-21A9CF9F23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939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BEF32-DDBA-4B37-B21D-0382551F87F3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2BF63-A39B-4341-B13E-21A9CF9F23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617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BEF32-DDBA-4B37-B21D-0382551F87F3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2BF63-A39B-4341-B13E-21A9CF9F23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818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BEF32-DDBA-4B37-B21D-0382551F87F3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2BF63-A39B-4341-B13E-21A9CF9F23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239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BEF32-DDBA-4B37-B21D-0382551F87F3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2BF63-A39B-4341-B13E-21A9CF9F23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76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BEF32-DDBA-4B37-B21D-0382551F87F3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2BF63-A39B-4341-B13E-21A9CF9F23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627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BEF32-DDBA-4B37-B21D-0382551F87F3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2BF63-A39B-4341-B13E-21A9CF9F23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852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FBEF32-DDBA-4B37-B21D-0382551F87F3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2BF63-A39B-4341-B13E-21A9CF9F23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2680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pibig.info/140703-krasivyj-fon-dlja-detskogo-sada.html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00251" y="302352"/>
            <a:ext cx="1159149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поведения родителей </a:t>
            </a:r>
          </a:p>
          <a:p>
            <a:pPr algn="ctr"/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детском саду 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31774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84243" y="255964"/>
            <a:ext cx="103632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Оставьте воспитателям все свои контактные телефоны, по которым с Вами можно быстро связаться на случай непредвиденных обстоятельств; 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отправляйте ребенка в детский сад одного, Вы подвергаете жизнь ребенка опасности; 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должны забирать из детского сада только взрослые члены семьи, несовершеннолетним воспитатель в праве не отдавать Вашего ребенка; 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Вы не можете прийти за ребенком сами, предупредите заранее воспитателей, кто заберет Вашего ребенка.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61849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57739" y="365125"/>
            <a:ext cx="10310191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пожалуй одно из важных правил: Воспитатель не несёт ответственности за принесённые ребёнком предметы из дома. То есть если вы даёте тот же мобильный телефон, то нет гарантии, что ребёнок принесёт его домой невредимым и вы не в праве требовать компенсации от воспитателя. Он отвечает ТОЛЬКО за жизнь и здоровье ребёнка. В любом случае по режиму, установленному официально в детском саду, нет правила, что ребёнок может пользоваться гаджетами.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7773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524000" y="365125"/>
            <a:ext cx="9992139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взаимно вежливы! 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Помните, Ваш малыш ВСЁ впитывает от Вас, и хорошее и плохое. Чаще смотрите на себя со стороны, анализируйте свои поступки: изменяя себя, Вы изменяете своего ребенка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4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84303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88809" y="1825625"/>
            <a:ext cx="9214382" cy="25237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Составила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Крупина Татьяна Николаевна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с сайта </a:t>
            </a:r>
          </a:p>
          <a:p>
            <a:pPr algn="ctr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https://pibig.info/140703-krasivyj-fon-dlja-detskogo-sada.html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t.me/metodi4ka_vospitatelya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857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39618" y="928304"/>
            <a:ext cx="943554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– это учреждение, которое не освобождает родителей от воспитания и обучения детей, а лишь оказывает помощь родителям на время рабочего дня. </a:t>
            </a: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– это бюджетное учреждение, которое работает строго по определенному графику: с 7.00 до 19.00, суббота, воскресенье – выходные. </a:t>
            </a:r>
          </a:p>
        </p:txBody>
      </p:sp>
    </p:spTree>
    <p:extLst>
      <p:ext uri="{BB962C8B-B14F-4D97-AF65-F5344CB8AC3E}">
        <p14:creationId xmlns:p14="http://schemas.microsoft.com/office/powerpoint/2010/main" val="1288822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92626" y="225938"/>
            <a:ext cx="9554817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Работники детского сада – это не прислуга, а квалифицированные специалисты в области педагогики и психологии, которые оказывают помощь родителям в воспитании и обучении детей, помогают выявить и устранить проблемы ребенка в развитии, отслеживают состояние детей. 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Работники детского сада – это живые люди, имеющие семью, детей и свои проблемы. Работники детского сада работают по строго определенному графику, установленному Трудовым Кодексом.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511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45704" y="1742493"/>
            <a:ext cx="106414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– это не исправительное учреждение, а дом добра, заботы и любви, поэтому не пугайте ребенка детским садом, когда он Вас не слушается; 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Приходя утром, поздоровайтесь с работниками детского сада, особенно с воспитателями, ведь они каждый день заменяют Вашим детям мам и пап;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26365" y="419054"/>
            <a:ext cx="773927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поведения родителей в детском саду </a:t>
            </a:r>
          </a:p>
        </p:txBody>
      </p:sp>
    </p:spTree>
    <p:extLst>
      <p:ext uri="{BB962C8B-B14F-4D97-AF65-F5344CB8AC3E}">
        <p14:creationId xmlns:p14="http://schemas.microsoft.com/office/powerpoint/2010/main" val="98360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16765" y="492279"/>
            <a:ext cx="101909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 участвуйте в создании эмоционально благоприятной обстановки в группе, развивающей среды в группе и на участке детского сада (постройки, клумбы, песочницы – летом, горки и ледяные фигуры – зимой), ведь воспитатели – это хрупкие женщины и все это им не под силу; 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Чаще интересуйтесь у воспитателей успехами и неудачами Вашего малыша, а не только тем, кто его обидел, и что он сегодня кушал;</a:t>
            </a:r>
          </a:p>
        </p:txBody>
      </p:sp>
    </p:spTree>
    <p:extLst>
      <p:ext uri="{BB962C8B-B14F-4D97-AF65-F5344CB8AC3E}">
        <p14:creationId xmlns:p14="http://schemas.microsoft.com/office/powerpoint/2010/main" val="2482699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656522" y="479026"/>
            <a:ext cx="1027043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Постарайтесь знать всех специалистов, работающих с Вашими детьми в лицо и по имени отчеству, для того, чтобы обратиться к ним с возникающими у Вас проблемами в воспитании и обучении Вашего ребенка, чтобы приучать ребенка к этикету с малых лет, обсуждая с ним его жизнь в детском саду. Например: «Какую песенку ты сегодня пел вместе с детками и Людмилой Сергеевной/ Ириной Юрьевной на музыкальном занятии»», а не «Что ты пел вместе с тетей, которая играет на пианино?»;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9451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563757" y="157083"/>
            <a:ext cx="1024393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Прислушивайтесь к советам воспитателей и специалистов, ведь фактически они больше времени проводят с Вашими детьми, чем Вы сами; 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Возникающие проблемы (ребенок не хочет идти в детский сад, жалуется, что его кто-то обижает в группе и т.д.) обсудите обязательно сначала с воспитателями, с психологом. Не старайтесь сразу же идти к заведующей с жалобой; 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Вовремя оплачивайте все услуги в детском саду, особенно основную родительскую плату, ведь питание детей напрямую зависит от поступающих средств родительской платы;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63165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563757" y="177610"/>
            <a:ext cx="10310191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Приходите за ребенком вечером вовремя. Приходя за ним поздно, Вы наказываете не воспитателя, а ребенка, лишая его лишних минут общения с Вами. Помните что, приходя за ребенком позже 19.00, Вы заставляете воспитателей работать бесплатно сверхурочно. По правилам воспитатель должен сообщить в ОВД о ребенке, которого не забрали до 19.00, и соответствующие органы вправе отправить ребенка в приемник – распределитель. Не злоупотребляйте добротой работников детского сада; </a:t>
            </a:r>
          </a:p>
        </p:txBody>
      </p:sp>
    </p:spTree>
    <p:extLst>
      <p:ext uri="{BB962C8B-B14F-4D97-AF65-F5344CB8AC3E}">
        <p14:creationId xmlns:p14="http://schemas.microsoft.com/office/powerpoint/2010/main" val="32407588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523999" y="128926"/>
            <a:ext cx="10283687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приводите больного ребенка в детский сад, этим подвергаете опасности здоровье не только своего ребенка (больному ребенку нужны постельный режим, лечение и мама рядом), но и здоровье всех остальных детей; 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приносите в детский сад никаких лекарств, т.к. ни воспитатели, ни даже медсестра не имеют права давать детям лекарства в детском саду без разрешения педиатра; 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заболел, сразу сообщите в детский сад медсестре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357942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784</Words>
  <Application>Microsoft Office PowerPoint</Application>
  <PresentationFormat>Широкоэкранный</PresentationFormat>
  <Paragraphs>32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Courier New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</cp:revision>
  <dcterms:created xsi:type="dcterms:W3CDTF">2022-10-18T05:06:11Z</dcterms:created>
  <dcterms:modified xsi:type="dcterms:W3CDTF">2022-10-20T10:03:31Z</dcterms:modified>
</cp:coreProperties>
</file>