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9" r:id="rId12"/>
    <p:sldId id="268" r:id="rId13"/>
    <p:sldId id="271" r:id="rId14"/>
    <p:sldId id="272" r:id="rId15"/>
    <p:sldId id="273" r:id="rId16"/>
    <p:sldId id="274" r:id="rId17"/>
    <p:sldId id="278" r:id="rId18"/>
    <p:sldId id="277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73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1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0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95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77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11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0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19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1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8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4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7001307-E591-4596-9FCD-6CD6A7F729CE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2356FEE-3728-4B61-A987-1D7DD0EB2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85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моя – Россия!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Подготовила : Лаптева С.Н.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278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8982" y="817417"/>
            <a:ext cx="3048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лучший в мире</a:t>
            </a:r>
          </a:p>
          <a:p>
            <a:pPr algn="ctr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Триколор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путать не гадать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надо твёрдо знать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лежат в нём краски: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868" y="1440873"/>
            <a:ext cx="7646388" cy="401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9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468900"/>
            <a:ext cx="4419643" cy="201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69" y="468900"/>
            <a:ext cx="428625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41" y="2793304"/>
            <a:ext cx="4296427" cy="236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68" y="2793305"/>
            <a:ext cx="4542947" cy="25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1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62799" y="547972"/>
            <a:ext cx="32281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России величавый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гербе орёл двуглавый,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на запад и восток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смотреть бы сразу мог.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Сильный, мудрый он и гордый.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– России дух свободный.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63" y="454095"/>
            <a:ext cx="4817571" cy="571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55" y="1043291"/>
            <a:ext cx="6248400" cy="49280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8412" y="1443841"/>
            <a:ext cx="458452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Физкультминутк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а "Пусть будет мир!"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будет солнце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 (Подняли руки вверх над головой)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будет небо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(Развели руки в стороны перед собой)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будет море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(Развести руки в стороны перед собой)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буду я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(Поднялись на носочки погладить себя)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поют песни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 (Сделать наклоны головы в стороны.)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будут танцы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(Сделать присядку)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будут птицы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(Наклоны в стороны, отводя руки назад)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/>
                <a:ea typeface="Times New Roman"/>
              </a:rPr>
              <a:t>Пусть всегда будет мир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</a:rPr>
              <a:t>(Хлопки над головой)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64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mycdn.me/i?r=AzEPZsRbOZEKgBhR0XGMT1RkGBKyulXpSKUEoyu88b6Hta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31" y="0"/>
            <a:ext cx="115061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2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?r=AzEPZsRbOZEKgBhR0XGMT1Rk5jKSeH-yDoklS2GXM6qXlq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68" y="212943"/>
            <a:ext cx="11699310" cy="630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kvarsosh.ucoz.com/my_1-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68" y="212943"/>
            <a:ext cx="11724362" cy="648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8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altay/932730/2a0000016481f2db3cd61f20a8dd49c8915a/X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14" y="162839"/>
            <a:ext cx="6235788" cy="635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altay/1525683/2a0000016a82a4fc3b831c0e6613776cfa80/XX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6"/>
          <a:stretch/>
        </p:blipFill>
        <p:spPr bwMode="auto">
          <a:xfrm>
            <a:off x="6100176" y="300625"/>
            <a:ext cx="5874705" cy="641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3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o.edu.ru/files/object/images/51/3834/prezentaciy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7" y="350729"/>
            <a:ext cx="11411211" cy="603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9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335971"/>
            <a:ext cx="9171708" cy="621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8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3047" y="325678"/>
            <a:ext cx="13423517" cy="107723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Карта России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20" y="1114817"/>
            <a:ext cx="11724361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87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1891" y="609600"/>
            <a:ext cx="111529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город России – Москва,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Родины.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5" y="1933039"/>
            <a:ext cx="6483927" cy="45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8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42" y="150312"/>
            <a:ext cx="11724362" cy="52806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" y="5430981"/>
            <a:ext cx="11069782" cy="955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главная площадь Москвы, и всей страны. На ней расположены самые важные государственные здания, музеи, храмы. </a:t>
            </a:r>
          </a:p>
        </p:txBody>
      </p:sp>
    </p:spTree>
    <p:extLst>
      <p:ext uri="{BB962C8B-B14F-4D97-AF65-F5344CB8AC3E}">
        <p14:creationId xmlns:p14="http://schemas.microsoft.com/office/powerpoint/2010/main" val="3144671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19" y="436238"/>
            <a:ext cx="7902061" cy="59368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34400" y="436238"/>
            <a:ext cx="321425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Кремль – это целая серия соборов, храмов, музеев, государственных зданий, площадей, огражденных кремлевской стеной и башнями. Все башни Кремля и Кремлевская стена сделаны из кирпича красного цвета. </a:t>
            </a:r>
          </a:p>
        </p:txBody>
      </p:sp>
    </p:spTree>
    <p:extLst>
      <p:ext uri="{BB962C8B-B14F-4D97-AF65-F5344CB8AC3E}">
        <p14:creationId xmlns:p14="http://schemas.microsoft.com/office/powerpoint/2010/main" val="2111364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7964" y="564308"/>
            <a:ext cx="36021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Кремлёвские звёзды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нами горят,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Повсюду доходит их свет!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Родина есть у ребят,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лучше той Родины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186" y="290944"/>
            <a:ext cx="6300592" cy="6262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4181" y="3657600"/>
            <a:ext cx="50700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Спасская башня — это одна из двадцати башен Московского Кремля. Именно в этой башне находятся главные ворота Кремля – Спасские ворота, а на самой башне установлены самые известные в России часы – куранты.</a:t>
            </a:r>
          </a:p>
        </p:txBody>
      </p:sp>
    </p:spTree>
    <p:extLst>
      <p:ext uri="{BB962C8B-B14F-4D97-AF65-F5344CB8AC3E}">
        <p14:creationId xmlns:p14="http://schemas.microsoft.com/office/powerpoint/2010/main" val="4021886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474" y="484909"/>
            <a:ext cx="112083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неизвестному солдату — это памятник благодарности неизвестным солдатам, которые погибли в годы Великой Отечественной войны. Находится в Александровском саду.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327" y="1848895"/>
            <a:ext cx="8423564" cy="473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1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332509"/>
            <a:ext cx="113191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 Василия Блаженного — это православный храм, который расположен на Красной площади.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6" y="1530607"/>
            <a:ext cx="10221237" cy="504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5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67055" y="885277"/>
            <a:ext cx="50153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все государства в мире, Россия имеет свои государственные символы: флаг, герб и гимн. Отдавая почести этим символам, мы тем самым проявляем любовь и уважение к своей родине, гордость за принадлежность к гражданам России.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4" y="983672"/>
            <a:ext cx="5962314" cy="49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7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203</TotalTime>
  <Words>366</Words>
  <Application>Microsoft Office PowerPoint</Application>
  <PresentationFormat>Произвольный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Базис</vt:lpstr>
      <vt:lpstr>Родина моя – Россия!</vt:lpstr>
      <vt:lpstr>                                     Карта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Родина моя – Россия!</dc:title>
  <dc:creator>Рустам</dc:creator>
  <cp:lastModifiedBy>1</cp:lastModifiedBy>
  <cp:revision>17</cp:revision>
  <dcterms:created xsi:type="dcterms:W3CDTF">2021-11-30T14:18:30Z</dcterms:created>
  <dcterms:modified xsi:type="dcterms:W3CDTF">2022-10-11T17:49:56Z</dcterms:modified>
</cp:coreProperties>
</file>