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75" r:id="rId2"/>
    <p:sldId id="271" r:id="rId3"/>
    <p:sldId id="273" r:id="rId4"/>
    <p:sldId id="274" r:id="rId5"/>
    <p:sldId id="259" r:id="rId6"/>
    <p:sldId id="256" r:id="rId7"/>
    <p:sldId id="257" r:id="rId8"/>
    <p:sldId id="260" r:id="rId9"/>
    <p:sldId id="258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588" autoAdjust="0"/>
    <p:restoredTop sz="94624" autoAdjust="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10/20/2022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10/20/2022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10/20/2022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10/20/2022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10/20/2022</a:t>
            </a:fld>
            <a:endParaRPr lang="en-US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EAF463A-BC7C-46EE-9F1E-7F377CCA4891}" type="datetimeFigureOut">
              <a:rPr lang="en-US" smtClean="0"/>
              <a:pPr/>
              <a:t>10/20/2022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 spd="slow">
    <p:wipe dir="r"/>
  </p:transition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8229600" cy="28225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143000"/>
            <a:ext cx="9144000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Презентация: </a:t>
            </a:r>
            <a:r>
              <a:rPr lang="ru-RU" sz="5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Деревья ОСЕНЬЮ</a:t>
            </a:r>
          </a:p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Вторая младшая группа</a:t>
            </a:r>
          </a:p>
          <a:p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 Дынская Жанна Витальевна,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 ГБДОУ 141 Выборгского района Санкт-Петербурга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3916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клён</a:t>
            </a:r>
            <a:endParaRPr lang="ru-RU" sz="50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Содержимое 7" descr="клен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048000" y="1524000"/>
            <a:ext cx="5683250" cy="4648200"/>
          </a:xfrm>
        </p:spPr>
      </p:pic>
      <p:pic>
        <p:nvPicPr>
          <p:cNvPr id="5" name="Содержимое 7" descr="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" y="1524000"/>
            <a:ext cx="2514600" cy="46482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2438400" cy="4561367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 advTm="8237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9848" cy="1295400"/>
          </a:xfrm>
        </p:spPr>
        <p:txBody>
          <a:bodyPr>
            <a:noAutofit/>
          </a:bodyPr>
          <a:lstStyle/>
          <a:p>
            <a:pPr algn="ctr"/>
            <a:r>
              <a:rPr lang="ru-RU" sz="5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ОСИНА</a:t>
            </a:r>
            <a:endParaRPr lang="ru-RU" sz="5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1" y="1828800"/>
            <a:ext cx="2895600" cy="4572000"/>
          </a:xfrm>
        </p:spPr>
      </p:pic>
      <p:pic>
        <p:nvPicPr>
          <p:cNvPr id="8" name="Содержимое 7" descr="осина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3394107" y="1828800"/>
            <a:ext cx="5337143" cy="4724400"/>
          </a:xfrm>
        </p:spPr>
      </p:pic>
    </p:spTree>
  </p:cSld>
  <p:clrMapOvr>
    <a:masterClrMapping/>
  </p:clrMapOvr>
  <p:transition spd="slow" advTm="8346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БЕРЁЗА</a:t>
            </a:r>
            <a:endParaRPr lang="ru-RU" sz="50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     </a:t>
            </a:r>
            <a:endParaRPr lang="ru-RU" sz="3000" dirty="0">
              <a:latin typeface="Times New Roman" pitchFamily="18" charset="0"/>
              <a:cs typeface="Sakkal Majalla" pitchFamily="2" charset="-78"/>
            </a:endParaRPr>
          </a:p>
        </p:txBody>
      </p:sp>
      <p:pic>
        <p:nvPicPr>
          <p:cNvPr id="7" name="Содержимое 6" descr="3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1" y="1676400"/>
            <a:ext cx="2666999" cy="4572000"/>
          </a:xfrm>
        </p:spPr>
      </p:pic>
      <p:pic>
        <p:nvPicPr>
          <p:cNvPr id="8" name="Рисунок 7" descr="берез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1752600"/>
            <a:ext cx="5486400" cy="4495800"/>
          </a:xfrm>
          <a:prstGeom prst="rect">
            <a:avLst/>
          </a:prstGeom>
        </p:spPr>
      </p:pic>
    </p:spTree>
  </p:cSld>
  <p:clrMapOvr>
    <a:masterClrMapping/>
  </p:clrMapOvr>
  <p:transition spd="slow" advTm="8502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216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  </a:t>
            </a:r>
            <a:r>
              <a:rPr lang="ru-RU" sz="5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ДУБ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17550" y="1600200"/>
            <a:ext cx="2787650" cy="4572000"/>
          </a:xfrm>
        </p:spPr>
      </p:pic>
      <p:pic>
        <p:nvPicPr>
          <p:cNvPr id="10" name="Содержимое 9" descr="дуб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3581400" y="1981200"/>
            <a:ext cx="5105400" cy="3581400"/>
          </a:xfrm>
        </p:spPr>
      </p:pic>
    </p:spTree>
  </p:cSld>
  <p:clrMapOvr>
    <a:masterClrMapping/>
  </p:clrMapOvr>
  <p:transition spd="slow" advTm="8284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РЯБИНА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23900" y="1600200"/>
            <a:ext cx="2705100" cy="4572000"/>
          </a:xfrm>
        </p:spPr>
      </p:pic>
      <p:pic>
        <p:nvPicPr>
          <p:cNvPr id="11" name="Содержимое 10" descr="рябина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3429000" y="1752600"/>
            <a:ext cx="5314250" cy="4114800"/>
          </a:xfrm>
        </p:spPr>
      </p:pic>
    </p:spTree>
  </p:cSld>
  <p:clrMapOvr>
    <a:masterClrMapping/>
  </p:clrMapOvr>
  <p:transition spd="slow" advTm="8861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ЕЛЬ</a:t>
            </a:r>
            <a:endParaRPr lang="ru-RU" sz="5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ель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456782" y="1600200"/>
            <a:ext cx="5274468" cy="4495800"/>
          </a:xfrm>
        </p:spPr>
      </p:pic>
      <p:pic>
        <p:nvPicPr>
          <p:cNvPr id="5" name="Содержимое 6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1600200"/>
            <a:ext cx="2895600" cy="4572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2819400" cy="45720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 advTm="8299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7159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ОСЕННИЙ ЛЕС</a:t>
            </a:r>
            <a:endParaRPr lang="ru-RU" sz="5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28133" y="1600200"/>
            <a:ext cx="2548467" cy="4572000"/>
          </a:xfrm>
        </p:spPr>
      </p:pic>
      <p:pic>
        <p:nvPicPr>
          <p:cNvPr id="10" name="Содержимое 9" descr="лес 1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3276600" y="1600200"/>
            <a:ext cx="5382895" cy="4495800"/>
          </a:xfrm>
        </p:spPr>
      </p:pic>
    </p:spTree>
  </p:cSld>
  <p:clrMapOvr>
    <a:masterClrMapping/>
  </p:clrMapOvr>
  <p:transition spd="slow" advTm="10156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62000" y="274638"/>
            <a:ext cx="7924800" cy="7921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ОСЕННИЙ ЛЕС</a:t>
            </a:r>
            <a:endParaRPr lang="ru-RU" sz="5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32367" y="1600200"/>
            <a:ext cx="2620434" cy="4572000"/>
          </a:xfrm>
        </p:spPr>
      </p:pic>
      <p:pic>
        <p:nvPicPr>
          <p:cNvPr id="8" name="Содержимое 7" descr="лес 2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3352800" y="1600200"/>
            <a:ext cx="5569230" cy="4495800"/>
          </a:xfrm>
        </p:spPr>
      </p:pic>
    </p:spTree>
  </p:cSld>
  <p:clrMapOvr>
    <a:masterClrMapping/>
  </p:clrMapOvr>
  <p:transition spd="slow" advTm="10031">
    <p:blind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640</TotalTime>
  <Words>32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Обычная</vt:lpstr>
      <vt:lpstr>Слайд 1</vt:lpstr>
      <vt:lpstr>клён</vt:lpstr>
      <vt:lpstr>ОСИНА</vt:lpstr>
      <vt:lpstr>БЕРЁЗА</vt:lpstr>
      <vt:lpstr>  ДУБ</vt:lpstr>
      <vt:lpstr>  РЯБИНА</vt:lpstr>
      <vt:lpstr>ЕЛЬ</vt:lpstr>
      <vt:lpstr>ОСЕННИЙ ЛЕС</vt:lpstr>
      <vt:lpstr>ОСЕННИЙ ЛЕС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Берёза</dc:title>
  <dc:creator>Mishka</dc:creator>
  <cp:lastModifiedBy>Mishka</cp:lastModifiedBy>
  <cp:revision>65</cp:revision>
  <dcterms:modified xsi:type="dcterms:W3CDTF">2022-10-20T10:46:51Z</dcterms:modified>
</cp:coreProperties>
</file>