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71" r:id="rId3"/>
    <p:sldId id="259" r:id="rId4"/>
    <p:sldId id="260" r:id="rId5"/>
    <p:sldId id="274" r:id="rId6"/>
    <p:sldId id="276" r:id="rId7"/>
    <p:sldId id="262" r:id="rId8"/>
    <p:sldId id="263" r:id="rId9"/>
    <p:sldId id="272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5C52E-987F-4DAB-92A7-CF8CDEBD7CB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46AF1-79D5-4046-8CB5-0A87199E3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7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46AF1-79D5-4046-8CB5-0A87199E3848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54B13BB-33F2-442A-AD41-9E7942EA0EB3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9DA6DB6-6CDF-415B-88E4-CFE411127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rct=j&amp;q=&amp;esrc=s&amp;source=images&amp;cd=&amp;cad=rja&amp;uact=8&amp;ved=0ahUKEwiTnd3H3KzPAhVpJJoKHbFeC8YQjRwIBw&amp;url=http://www.prosto-vkysno.ru/category/gribi/&amp;psig=AFQjCNGc8ZdmQufuxjw-bBQOkRJ3YCDapw&amp;ust=1474968466908909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www.google.ru/url?sa=i&amp;rct=j&amp;q=&amp;esrc=s&amp;source=images&amp;cd=&amp;cad=rja&amp;uact=8&amp;ved=0ahUKEwj-iq_y26zPAhVEOJoKHejPDMwQjRwIBw&amp;url=http://ivona.bigmir.net/cooking/toowners/353072-Postnye-bljuda-s-gribami--TOP-5-receptov&amp;psig=AFQjCNGc8ZdmQufuxjw-bBQOkRJ3YCDapw&amp;ust=147496846690890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ru/url?sa=i&amp;rct=j&amp;q=&amp;esrc=s&amp;source=images&amp;cd=&amp;cad=rja&amp;uact=8&amp;ved=0ahUKEwjg_6ix3KzPAhUlM5oKHarYCMsQjRwIBw&amp;url=http://receptyotkulinara.ru/article/read/kotletyi-ili-bitochki-iz-svejih-gribov.html&amp;psig=AFQjCNGc8ZdmQufuxjw-bBQOkRJ3YCDapw&amp;ust=1474968466908909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www.google.ru/url?sa=i&amp;rct=j&amp;q=&amp;esrc=s&amp;source=images&amp;cd=&amp;cad=rja&amp;uact=8&amp;ved=0ahUKEwj6wKSR3KzPAhUJSJoKHVWEA80QjRwIBw&amp;url=http://photo.bigbo.ru/?p=16015&amp;psig=AFQjCNGc8ZdmQufuxjw-bBQOkRJ3YCDapw&amp;ust=1474968466908909" TargetMode="Externa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грибы\грибы\презентация грибы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352929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грибы\грибы\про-грибы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064895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юбите ли вы ходить в лес за грибам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3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myshared.ru/4/197812/slide_1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7"/>
            <a:ext cx="8496944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15616" y="561274"/>
            <a:ext cx="590465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З.Александрова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Разбежались по полянке Мухоморы и поганки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Чтобы сбить тебя с пути И вот белых отвести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Там, где солнышко пригрело, Задержаться можно смело,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Значит, здесь семья маслят Или рыжики стоят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.А под елкой, а под елкой Кто-то спрятались в иголках,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В темной шляпке набекрень Боровик укрылся в тень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А веселые ребята -Тонконогие опята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Притаились возле пня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И кричат: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Ищи меня!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Нам и лето, нам и осень. Чудеса всегда приносят,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Но грибы, что дарят лес,- Это чудо из чудес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просы по стихотворению Где следуют искать разные грибы?Где пригрело солнышко,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2.bp.blogspot.com/-HlQ5OK-GpiE/U55om1fGsvI/AAAAAAAAAjs/MNoOf4I_rSA/s1600/%D0%93%D1%80%D0%B8%D0%B1%D1%83%D0%B1%D0%B5%D0%BB%D1%8C15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848872" cy="6353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132856"/>
            <a:ext cx="57606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Презентация  о </a:t>
            </a:r>
            <a:r>
              <a:rPr lang="ru-RU" sz="3600" dirty="0" smtClean="0">
                <a:solidFill>
                  <a:srgbClr val="C00000"/>
                </a:solidFill>
              </a:rPr>
              <a:t>грибах</a:t>
            </a:r>
          </a:p>
          <a:p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старшая группа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Подготовил воспитатель: </a:t>
            </a:r>
            <a:r>
              <a:rPr lang="ru-RU" sz="3600" dirty="0">
                <a:solidFill>
                  <a:srgbClr val="C00000"/>
                </a:solidFill>
              </a:rPr>
              <a:t>Ефимова Лала </a:t>
            </a:r>
            <a:r>
              <a:rPr lang="ru-RU" sz="3600" dirty="0" err="1">
                <a:solidFill>
                  <a:srgbClr val="C00000"/>
                </a:solidFill>
              </a:rPr>
              <a:t>Тофиковна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грибы\грибы\грибы-цели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08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6427"/>
            <a:ext cx="912301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Сегодня мы отправляемся в удивительное царство нашей природы. А как зовут жителей данного царства, вы узнаете, отгадав загадку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images.myshared.ru/4/197812/slid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568951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60648"/>
            <a:ext cx="82089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Сегодня наш разговор пойдёт о грибах. Богатый урожай собрали   люди в садах и огородах </a:t>
            </a:r>
            <a:r>
              <a:rPr lang="en-US" sz="3200" b="1" dirty="0" smtClean="0"/>
              <a:t>,</a:t>
            </a:r>
            <a:r>
              <a:rPr lang="ru-RU" sz="3200" b="1" dirty="0" smtClean="0"/>
              <a:t> на полях. В лесах созрели ягоды и орехи. Продолжается  «грибная охота».</a:t>
            </a:r>
          </a:p>
          <a:p>
            <a:r>
              <a:rPr lang="ru-RU" sz="3200" b="1" dirty="0" smtClean="0"/>
              <a:t>Но самое главное</a:t>
            </a:r>
            <a:r>
              <a:rPr lang="en-US" sz="3200" b="1" dirty="0" smtClean="0"/>
              <a:t>,</a:t>
            </a:r>
            <a:r>
              <a:rPr lang="ru-RU" sz="3200" b="1" dirty="0" smtClean="0"/>
              <a:t>  что бы в корзину попали  только съедобные грибы. А что можно приготовить из грибов? 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блюда из грибов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5"/>
            <a:ext cx="352839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Картинки по запросу блюда из грибов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284984"/>
            <a:ext cx="4176464" cy="3238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Картинки по запросу блюда из грибов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429000"/>
            <a:ext cx="4286250" cy="3137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Картинки по запросу блюда из грибов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620688"/>
            <a:ext cx="4170040" cy="2326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грибы\грибы\belyy_grib_opisanie_dlya_detey_6_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80919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грибы\грибы\griby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33/89057/2/640/img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</TotalTime>
  <Words>87</Words>
  <Application>Microsoft Office PowerPoint</Application>
  <PresentationFormat>Экран (4:3)</PresentationFormat>
  <Paragraphs>17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Nina</cp:lastModifiedBy>
  <cp:revision>10</cp:revision>
  <dcterms:created xsi:type="dcterms:W3CDTF">2016-09-26T04:43:54Z</dcterms:created>
  <dcterms:modified xsi:type="dcterms:W3CDTF">2016-10-27T02:45:06Z</dcterms:modified>
</cp:coreProperties>
</file>