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0" autoAdjust="0"/>
    <p:restoredTop sz="94660"/>
  </p:normalViewPr>
  <p:slideViewPr>
    <p:cSldViewPr snapToGrid="0">
      <p:cViewPr>
        <p:scale>
          <a:sx n="100" d="100"/>
          <a:sy n="100" d="100"/>
        </p:scale>
        <p:origin x="15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58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15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0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7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31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1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17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4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4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9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04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DE7D1F3-2224-4EC9-9C22-244A9147EDF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2078AF2-02D4-4735-962E-7D83A3325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26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DC794-C164-BA5F-EC2D-A482378F87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4539" y="243183"/>
            <a:ext cx="9782921" cy="1239387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Социально-образовательный ПРОЕКТ  «ДОРОГОЮ ДОБРА»</a:t>
            </a:r>
            <a:endParaRPr lang="ru-RU" sz="2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EB6D12-B7CD-7D67-3C66-BC14D1935E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2069" y="5226652"/>
            <a:ext cx="8767860" cy="1388165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Авторский коллектив: </a:t>
            </a:r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Корнилаева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 Татьяна Вячеславовна, Титова Наталья Анатольевна, Филиппова Людмила Анатольевна, </a:t>
            </a:r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Бучинская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 Надежда Александровна</a:t>
            </a: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МБОУ «Школа №32»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7D0562-385A-6778-F544-715FD7C8FE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055" y="1651247"/>
            <a:ext cx="5084733" cy="332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4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DB149-BC92-9D53-0F15-D4302352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D1390B-FF4E-1BDB-E1AE-FF424A9C1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40970" algn="just">
              <a:lnSpc>
                <a:spcPct val="150000"/>
              </a:lnSpc>
              <a:spcBef>
                <a:spcPts val="445"/>
              </a:spcBef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1.Создание условий для активной, содержательной, системной деятельности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коллектива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педагогов,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обучающихся,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становлению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личностному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активной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жизненной</a:t>
            </a:r>
            <a:r>
              <a:rPr lang="ru-RU" sz="1800" b="1" spc="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позиции</a:t>
            </a:r>
            <a:r>
              <a:rPr lang="ru-RU" sz="1800" b="1" spc="-2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чувства</a:t>
            </a:r>
            <a:r>
              <a:rPr lang="ru-RU" sz="1800" b="1" spc="-2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ответственности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1800" b="1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свой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личный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выбор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b="1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1800" b="1" spc="-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будущее</a:t>
            </a:r>
            <a:r>
              <a:rPr lang="ru-RU" sz="1800" b="1" spc="-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России.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2.Воспитание патриотизма, привитие духовных и нравственных ценностей, профилактики асоциального поведения.</a:t>
            </a: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Развитие волонтерского движения в МБОУ «Школа №32»</a:t>
            </a: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3A3F48-90F1-13FA-5E6E-58690A23D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333" y="463269"/>
            <a:ext cx="2479431" cy="128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8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6FFCA-DFD6-57E0-BA1A-A50E4139E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АВТОРЫ ПРОЕКТА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2BBD2E-468D-7D85-A44A-95F14B79F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399"/>
            <a:ext cx="10167151" cy="4370033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Корнилаева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Т.В.-директор МБОУ «Школа №32», заслуженный учитель РФ, учитель Высшей категории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Титова Н.А.-заместитель директора, учитель Высшей категории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Бучинская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Н.А.- заместитель директора, учитель Высшей категории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 РЕАЛИЗАЦИИ ПРОЕКТА: 2019-2023г</a:t>
            </a:r>
            <a:endParaRPr lang="ru-RU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2D325B-1D1A-7B0E-BA5B-723BA7451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5415" y="353334"/>
            <a:ext cx="2481287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4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14BC02-F521-D01E-D578-440D75FC8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ЗАДАЧИ ПРОЕКТА</a:t>
            </a:r>
            <a:endParaRPr lang="ru-RU" sz="8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DD2141-EFD2-70EB-180C-18EAA5C4F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ответственную гражданскую позицию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Мотивировать к обучению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Осуществлять знакомство с социумом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Распространять информацию о деятельности волонтеров школы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Оказывать конкретную помощь в благоустройстве территории школы, района, города, помощи ветеранам,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омощь в учебе одноклассникам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Пропагандировать здоровый образ жизни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Утверждать положительным примером идеи добра и милосердия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82A92A-E37A-E321-05CA-8D0450D7B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967" y="291191"/>
            <a:ext cx="2481287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9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2D361-80FE-B456-9060-742EB9B01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95F9AF-ED16-DCDC-531E-CFCE1ADD8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A8C0326D-0CF5-C33F-C241-3943741E2110}"/>
              </a:ext>
            </a:extLst>
          </p:cNvPr>
          <p:cNvGrpSpPr/>
          <p:nvPr/>
        </p:nvGrpSpPr>
        <p:grpSpPr>
          <a:xfrm>
            <a:off x="1452561" y="347980"/>
            <a:ext cx="9286876" cy="6162039"/>
            <a:chOff x="0" y="0"/>
            <a:chExt cx="9287443" cy="6162542"/>
          </a:xfrm>
        </p:grpSpPr>
        <p:sp>
          <p:nvSpPr>
            <p:cNvPr id="5" name="Oval 7">
              <a:extLst>
                <a:ext uri="{FF2B5EF4-FFF2-40B4-BE49-F238E27FC236}">
                  <a16:creationId xmlns:a16="http://schemas.microsoft.com/office/drawing/2014/main" id="{509C41CF-3323-5E1F-D879-A1EFCACE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695" y="1815152"/>
              <a:ext cx="2759075" cy="231076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Схема взаимодействия школьного отряда волонтёров  в МБОУ “Школа №32» с учащимися школы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AutoShape 30">
              <a:extLst>
                <a:ext uri="{FF2B5EF4-FFF2-40B4-BE49-F238E27FC236}">
                  <a16:creationId xmlns:a16="http://schemas.microsoft.com/office/drawing/2014/main" id="{D6FF472D-4B30-5B41-55E0-8F730A988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2626" y="0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Уроки по экологии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AutoShape 31">
              <a:extLst>
                <a:ext uri="{FF2B5EF4-FFF2-40B4-BE49-F238E27FC236}">
                  <a16:creationId xmlns:a16="http://schemas.microsoft.com/office/drawing/2014/main" id="{E2C5E6BD-96CE-DACF-2170-63C00CC3A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4352" y="975815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Уроки по истории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AutoShape 32">
              <a:extLst>
                <a:ext uri="{FF2B5EF4-FFF2-40B4-BE49-F238E27FC236}">
                  <a16:creationId xmlns:a16="http://schemas.microsoft.com/office/drawing/2014/main" id="{265C6773-AE13-4326-2CE3-E5DCB740D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3468" y="2381534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Уроки 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добра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AutoShape 33">
              <a:extLst>
                <a:ext uri="{FF2B5EF4-FFF2-40B4-BE49-F238E27FC236}">
                  <a16:creationId xmlns:a16="http://schemas.microsoft.com/office/drawing/2014/main" id="{7D10ECDB-4605-B77D-3A1F-0ACA86463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4352" y="4032914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Спортивные праздники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AutoShape 34">
              <a:extLst>
                <a:ext uri="{FF2B5EF4-FFF2-40B4-BE49-F238E27FC236}">
                  <a16:creationId xmlns:a16="http://schemas.microsoft.com/office/drawing/2014/main" id="{5A0E42AE-4B57-EC90-7011-A2770CD5F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2501" y="5315803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Конкурсы 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«Мы за здоровый образ жизни!»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AutoShape 35">
              <a:extLst>
                <a:ext uri="{FF2B5EF4-FFF2-40B4-BE49-F238E27FC236}">
                  <a16:creationId xmlns:a16="http://schemas.microsoft.com/office/drawing/2014/main" id="{207AD559-A110-F5AD-6D3C-90D9A84F51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570230" flipH="1">
              <a:off x="5479576" y="859809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" name="AutoShape 36">
              <a:extLst>
                <a:ext uri="{FF2B5EF4-FFF2-40B4-BE49-F238E27FC236}">
                  <a16:creationId xmlns:a16="http://schemas.microsoft.com/office/drawing/2014/main" id="{87A5E114-008E-CA29-4095-10E89A9E64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952617" flipH="1">
              <a:off x="6315501" y="1654791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" name="AutoShape 37">
              <a:extLst>
                <a:ext uri="{FF2B5EF4-FFF2-40B4-BE49-F238E27FC236}">
                  <a16:creationId xmlns:a16="http://schemas.microsoft.com/office/drawing/2014/main" id="{C12C604D-6045-B35B-903A-780B456893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6847764" y="2118815"/>
              <a:ext cx="394335" cy="1434465"/>
            </a:xfrm>
            <a:prstGeom prst="downArrow">
              <a:avLst>
                <a:gd name="adj1" fmla="val 50000"/>
                <a:gd name="adj2" fmla="val 9094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" name="AutoShape 38">
              <a:extLst>
                <a:ext uri="{FF2B5EF4-FFF2-40B4-BE49-F238E27FC236}">
                  <a16:creationId xmlns:a16="http://schemas.microsoft.com/office/drawing/2014/main" id="{6B18D8F8-93C5-027C-F01B-B567E7EFB4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771480" flipH="1">
              <a:off x="6318913" y="3254991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" name="AutoShape 39">
              <a:extLst>
                <a:ext uri="{FF2B5EF4-FFF2-40B4-BE49-F238E27FC236}">
                  <a16:creationId xmlns:a16="http://schemas.microsoft.com/office/drawing/2014/main" id="{B7AE57ED-46B0-5192-E7CE-CA0D68D47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816892" flipH="1">
              <a:off x="5445456" y="4142096"/>
              <a:ext cx="394335" cy="1016635"/>
            </a:xfrm>
            <a:prstGeom prst="downArrow">
              <a:avLst>
                <a:gd name="adj1" fmla="val 50000"/>
                <a:gd name="adj2" fmla="val 6445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" name="AutoShape 2">
              <a:extLst>
                <a:ext uri="{FF2B5EF4-FFF2-40B4-BE49-F238E27FC236}">
                  <a16:creationId xmlns:a16="http://schemas.microsoft.com/office/drawing/2014/main" id="{B9611E23-E836-9F59-4F18-DD320B6AA1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24835" y="75063"/>
              <a:ext cx="1439545" cy="76708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Классные часы по патриотическому воспитанию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3">
              <a:extLst>
                <a:ext uri="{FF2B5EF4-FFF2-40B4-BE49-F238E27FC236}">
                  <a16:creationId xmlns:a16="http://schemas.microsoft.com/office/drawing/2014/main" id="{B142299A-DBCA-E0A6-4EC9-3345743F6A0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112292" y="1071349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КТД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школы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AutoShape 4">
              <a:extLst>
                <a:ext uri="{FF2B5EF4-FFF2-40B4-BE49-F238E27FC236}">
                  <a16:creationId xmlns:a16="http://schemas.microsoft.com/office/drawing/2014/main" id="{11F470E8-9785-52D9-A4B1-1DC0D7C3ED6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0" y="2477069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Школьные суботники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AutoShape 5">
              <a:extLst>
                <a:ext uri="{FF2B5EF4-FFF2-40B4-BE49-F238E27FC236}">
                  <a16:creationId xmlns:a16="http://schemas.microsoft.com/office/drawing/2014/main" id="{D2671196-2DFA-CC14-64E8-8D1E9CFDF0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112292" y="4128448"/>
              <a:ext cx="1323975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Школьная акция «Украсим жизнь цветами»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AutoShape 6">
              <a:extLst>
                <a:ext uri="{FF2B5EF4-FFF2-40B4-BE49-F238E27FC236}">
                  <a16:creationId xmlns:a16="http://schemas.microsoft.com/office/drawing/2014/main" id="{45511619-0051-A72D-0E2E-6C402B80B4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13546" y="5411337"/>
              <a:ext cx="1497330" cy="7512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Школьные флешмобы в честь праздничных дат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AutoShape 8">
              <a:extLst>
                <a:ext uri="{FF2B5EF4-FFF2-40B4-BE49-F238E27FC236}">
                  <a16:creationId xmlns:a16="http://schemas.microsoft.com/office/drawing/2014/main" id="{769F6F00-A5BA-54C4-AA0D-920A7AC692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29770">
              <a:off x="3411940" y="955343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2" name="AutoShape 9">
              <a:extLst>
                <a:ext uri="{FF2B5EF4-FFF2-40B4-BE49-F238E27FC236}">
                  <a16:creationId xmlns:a16="http://schemas.microsoft.com/office/drawing/2014/main" id="{689F9271-9BC0-A61D-BA2B-A559E1EB0B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647383">
              <a:off x="2576014" y="1750326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3" name="AutoShape 10">
              <a:extLst>
                <a:ext uri="{FF2B5EF4-FFF2-40B4-BE49-F238E27FC236}">
                  <a16:creationId xmlns:a16="http://schemas.microsoft.com/office/drawing/2014/main" id="{D20F0064-30F8-4561-74E9-2CDE984A1D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50576" y="2214349"/>
              <a:ext cx="394335" cy="1434465"/>
            </a:xfrm>
            <a:prstGeom prst="downArrow">
              <a:avLst>
                <a:gd name="adj1" fmla="val 50000"/>
                <a:gd name="adj2" fmla="val 9094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6BA89599-E975-FD70-47A6-C01AB3874F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828520">
              <a:off x="2576014" y="3353938"/>
              <a:ext cx="394335" cy="868045"/>
            </a:xfrm>
            <a:prstGeom prst="downArrow">
              <a:avLst>
                <a:gd name="adj1" fmla="val 50000"/>
                <a:gd name="adj2" fmla="val 550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5" name="AutoShape 12">
              <a:extLst>
                <a:ext uri="{FF2B5EF4-FFF2-40B4-BE49-F238E27FC236}">
                  <a16:creationId xmlns:a16="http://schemas.microsoft.com/office/drawing/2014/main" id="{D56D5088-2487-4574-F944-5D39BEEE04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83108">
              <a:off x="3446059" y="4237630"/>
              <a:ext cx="394335" cy="1016635"/>
            </a:xfrm>
            <a:prstGeom prst="downArrow">
              <a:avLst>
                <a:gd name="adj1" fmla="val 50000"/>
                <a:gd name="adj2" fmla="val 6445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eaVert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8113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F5208-7501-028B-35A6-921828A62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за здоровый образ жизни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4" name="Объект 23">
            <a:extLst>
              <a:ext uri="{FF2B5EF4-FFF2-40B4-BE49-F238E27FC236}">
                <a16:creationId xmlns:a16="http://schemas.microsoft.com/office/drawing/2014/main" id="{2FFE6CAF-7229-CB59-51D4-B89EDF2A45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50" y="1305186"/>
            <a:ext cx="9283444" cy="5235554"/>
          </a:xfrm>
        </p:spPr>
      </p:pic>
    </p:spTree>
    <p:extLst>
      <p:ext uri="{BB962C8B-B14F-4D97-AF65-F5344CB8AC3E}">
        <p14:creationId xmlns:p14="http://schemas.microsoft.com/office/powerpoint/2010/main" val="3278658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EC7FC-8DD7-D046-1494-6E68880F2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760" y="0"/>
            <a:ext cx="9875520" cy="1356360"/>
          </a:xfrm>
        </p:spPr>
        <p:txBody>
          <a:bodyPr/>
          <a:lstStyle/>
          <a:p>
            <a:r>
              <a:rPr lang="ru-RU" dirty="0"/>
              <a:t>Анализ реализации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5FAC43-E038-5584-77DD-F1CF5329A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719" y="1278384"/>
            <a:ext cx="11404847" cy="5264459"/>
          </a:xfrm>
        </p:spPr>
        <p:txBody>
          <a:bodyPr>
            <a:normAutofit fontScale="32500" lnSpcReduction="20000"/>
          </a:bodyPr>
          <a:lstStyle/>
          <a:p>
            <a:pPr marL="4572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4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Международные: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4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Международная премия "Мы Вместе" -полуфинал</a:t>
            </a:r>
          </a:p>
          <a:p>
            <a:pPr marL="4572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4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Всероссийские: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конкурс "Большая Перемена"-финал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конкурс профессионального мастерства вожатых "Лига Вожатых« -победа в заочном этапе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конкурс "От сердца к сердцу« диплом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Всероссийская акция движения «Сделаем вместе» «Здоровый образ жизни как основа национальных целей развития»                                                                                                  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Всероссийская проектная сессия по ЗОЖ и ВДЮОД «Школа безопасности»                                                                            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конкурс эссе «Моя страна – моё будущее» «Российского движения школьников»                                                                                        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4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Всероссийские акции «Дни единых действий. День Героев Отечества», «Стиль жизни - здоровье», «Всемирный день сердца», волонтёрское сопровождение Парадов</a:t>
            </a:r>
            <a:endParaRPr lang="ru-RU" sz="4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482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E82199-38E1-BA47-CBDE-585EA2F87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96" y="417251"/>
            <a:ext cx="11398927" cy="6063448"/>
          </a:xfrm>
        </p:spPr>
        <p:txBody>
          <a:bodyPr>
            <a:normAutofit fontScale="47500" lnSpcReduction="20000"/>
          </a:bodyPr>
          <a:lstStyle/>
          <a:p>
            <a:pPr marL="4572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Региональные:</a:t>
            </a:r>
            <a:endParaRPr lang="ru-RU" sz="2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Региональная команда «Большая Перемена» координатор волонтерского направления(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Горбалетов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Региональное движение добрых дел приложения «МЫ», организатор, командный и личный рейтинг  </a:t>
            </a:r>
            <a:endParaRPr lang="ru-RU" sz="2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Региональное отделение всероссийского общественного движения «Волонтёры Победы» (личные достижения).</a:t>
            </a:r>
            <a:endParaRPr lang="ru-RU" sz="2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Отбор в руководящий состав НРО ВОД "Волонтеры Победы" региональный координатор НРО ВОД Волонтёры Победы направления "Моя история"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итогам 2021 года награждение благодарственным письмом генерального директора «Торгово-промышленной палаты» И. А. Разуваева за активное участие в проведении исследований общественного мнения граждан по вопросам коррупции в Нижегородской области.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Областной конкурс «Наставник года» 2021г.</a:t>
            </a:r>
          </a:p>
          <a:p>
            <a:pPr marL="4572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Муниципальные:</a:t>
            </a:r>
            <a:endParaRPr lang="ru-RU" sz="2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Вошли в топ 20 лучших волонтеров НРО ВОД Волонтеры Победы в 2021 благодарность от Главы города Нижнего Новгорода 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Шалабаева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Ю.В. (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Горбалетов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А.Карабанов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 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Лучший школьный отряд НРО ВОД Волонтеры Победы,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благодарность </a:t>
            </a:r>
            <a:r>
              <a:rPr lang="ru-RU" dirty="0">
                <a:solidFill>
                  <a:schemeClr val="tx1"/>
                </a:solidFill>
              </a:rPr>
              <a:t>з</a:t>
            </a:r>
            <a:r>
              <a:rPr lang="ru-RU" b="1" dirty="0">
                <a:solidFill>
                  <a:schemeClr val="tx1"/>
                </a:solidFill>
              </a:rPr>
              <a:t>аместителя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Губернатора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Нижегородской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области</a:t>
            </a:r>
            <a:r>
              <a:rPr lang="ru-RU" dirty="0">
                <a:solidFill>
                  <a:schemeClr val="tx1"/>
                </a:solidFill>
              </a:rPr>
              <a:t>, Д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Мелик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-Гусейнов(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Горбалетов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Лидер областного актива детских и молодежных организаций Нижегородской области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благодарность руководителя Ассоциации детского движения Нижегородской области   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Амосова В.А(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Горбалетов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Активная помощь  в проведении исследования общественного мнения  гражданам по вопросам коррупции в Нижегородской область (благодарность от генерального директора Торгово-промышленной палаты Разуваева И.А)</a:t>
            </a:r>
          </a:p>
          <a:p>
            <a:pPr marL="342900" lvl="0" indent="-342900" algn="just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Отбор в   Команду "Добро в 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НиНо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 (заместитель лидера областного актива "Команда "Добро в 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НиНо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"(</a:t>
            </a:r>
            <a:r>
              <a:rPr lang="ru-RU" sz="23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Горбалетов</a:t>
            </a:r>
            <a:r>
              <a:rPr lang="ru-RU" sz="2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7735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341</TotalTime>
  <Words>602</Words>
  <Application>Microsoft Office PowerPoint</Application>
  <PresentationFormat>Широкоэкранный</PresentationFormat>
  <Paragraphs>59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Corbel</vt:lpstr>
      <vt:lpstr>Symbol</vt:lpstr>
      <vt:lpstr>Times New Roman</vt:lpstr>
      <vt:lpstr>Базис</vt:lpstr>
      <vt:lpstr>Социально-образовательный ПРОЕКТ  «ДОРОГОЮ ДОБРА»</vt:lpstr>
      <vt:lpstr>ЦЕЛИ ПРОЕКТА</vt:lpstr>
      <vt:lpstr>АВТОРЫ ПРОЕКТА</vt:lpstr>
      <vt:lpstr>ЗАДАЧИ ПРОЕКТА</vt:lpstr>
      <vt:lpstr>Презентация PowerPoint</vt:lpstr>
      <vt:lpstr>Мы за здоровый образ жизни </vt:lpstr>
      <vt:lpstr>Анализ реализации проекта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«ДОРОГОЮ ДОБРА»</dc:title>
  <dc:creator>1 1</dc:creator>
  <cp:lastModifiedBy>1 1</cp:lastModifiedBy>
  <cp:revision>9</cp:revision>
  <dcterms:created xsi:type="dcterms:W3CDTF">2022-05-27T11:24:14Z</dcterms:created>
  <dcterms:modified xsi:type="dcterms:W3CDTF">2022-10-20T09:39:18Z</dcterms:modified>
</cp:coreProperties>
</file>