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5" r:id="rId8"/>
    <p:sldId id="267" r:id="rId9"/>
    <p:sldId id="269" r:id="rId10"/>
    <p:sldId id="271" r:id="rId11"/>
    <p:sldId id="273" r:id="rId12"/>
    <p:sldId id="278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571612"/>
            <a:ext cx="8143932" cy="17859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</a:rPr>
              <a:t>Животный мир </a:t>
            </a:r>
            <a:br>
              <a:rPr lang="ru-RU" sz="4400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</a:rPr>
              <a:t>К</a:t>
            </a:r>
            <a:r>
              <a:rPr lang="ru-RU" sz="4400" dirty="0">
                <a:solidFill>
                  <a:srgbClr val="FFFF00"/>
                </a:solidFill>
                <a:latin typeface="Times New Roman" pitchFamily="18" charset="0"/>
              </a:rPr>
              <a:t>рая Воронежского</a:t>
            </a:r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6000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005064"/>
            <a:ext cx="6984776" cy="1709952"/>
          </a:xfrm>
        </p:spPr>
        <p:txBody>
          <a:bodyPr>
            <a:normAutofit fontScale="70000" lnSpcReduction="2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Быкова Юлия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Сергеевна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Старший воспитатель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МБДОУ «Детский сад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общеразвивающего вида №116»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Воронеж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7" descr="енотовидная соба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549275"/>
            <a:ext cx="3887788" cy="2335213"/>
          </a:xfrm>
          <a:prstGeom prst="rect">
            <a:avLst/>
          </a:prstGeom>
          <a:noFill/>
          <a:ln w="9525">
            <a:solidFill>
              <a:srgbClr val="669900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39750" y="3141663"/>
            <a:ext cx="3671888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+mn-cs"/>
              </a:rPr>
              <a:t>ЕНОТОВИДНАЯ СОБАКА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8313" y="4221163"/>
            <a:ext cx="3743325" cy="19082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Енотовидная собака имеет темно-бурый окрас меха, который к низу становится более светлым. Мех длинный, густой и грубый.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pic>
        <p:nvPicPr>
          <p:cNvPr id="18437" name="Picture 9" descr="еж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549275"/>
            <a:ext cx="3422650" cy="2447925"/>
          </a:xfrm>
          <a:prstGeom prst="rect">
            <a:avLst/>
          </a:prstGeom>
          <a:noFill/>
          <a:ln w="9525">
            <a:solidFill>
              <a:srgbClr val="669900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932363" y="3213100"/>
            <a:ext cx="3240087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+mn-cs"/>
              </a:rPr>
              <a:t>ЁЖ</a:t>
            </a:r>
            <a:endParaRPr lang="ru-RU" sz="2400" dirty="0"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6463" y="3717925"/>
            <a:ext cx="3816350" cy="25853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Ежи обустраивают свое жилище в норках и пребывают в них в дневное время. Обычно еж выходит на охоту ночью, но если опасности нет, он может гулять и днем. Часто так поступает ежиха, выводя своих малышей принимать солнечные ванны.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7" descr="заяц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76250"/>
            <a:ext cx="3384550" cy="2436813"/>
          </a:xfrm>
          <a:prstGeom prst="rect">
            <a:avLst/>
          </a:prstGeom>
          <a:noFill/>
          <a:ln w="9525">
            <a:solidFill>
              <a:srgbClr val="669900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187450" y="3284538"/>
            <a:ext cx="230505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+mn-cs"/>
              </a:rPr>
              <a:t>ЗАЯЦ</a:t>
            </a:r>
            <a:endParaRPr lang="ru-RU" sz="2400" dirty="0"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288" y="3860800"/>
            <a:ext cx="3671887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зайцев острые зубы, которыми он, как ножницами, срезает кору с деревьев.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Нору зайцы не делают и пропитание на зиму не собирают. Днем они спят, спрятавшись в чаще леса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3" name="Picture 8" descr="каба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549275"/>
            <a:ext cx="3313112" cy="2543175"/>
          </a:xfrm>
          <a:prstGeom prst="rect">
            <a:avLst/>
          </a:prstGeom>
          <a:noFill/>
          <a:ln w="9525">
            <a:solidFill>
              <a:srgbClr val="669900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219700" y="3429000"/>
            <a:ext cx="25209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+mn-cs"/>
              </a:rPr>
              <a:t>КАБАН</a:t>
            </a:r>
            <a:endParaRPr lang="ru-RU" sz="2400" dirty="0"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32363" y="3933825"/>
            <a:ext cx="3384550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кабана - мощное тело, покрытое густой, жёсткой щетиной. Морда самца украшена большими острыми клыками. Удара кабаньих клыков побаиваются даже волка и тигра.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113" y="476250"/>
            <a:ext cx="6911975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воронежских заповедниках живут животные, занесенные в красную книгу. Это беркут, орлан белохвост и другие. Их охрана помогает сохранить редкие виды.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2565400"/>
            <a:ext cx="3135312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3" descr="http://eco-turizm.net/uploads/2013/10/Voronezhskiy-zapovedni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2420938"/>
            <a:ext cx="38512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6013" y="404813"/>
            <a:ext cx="7127875" cy="2554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Красную книгу Воронежской области занесены 382 вида животного мира</a:t>
            </a:r>
          </a:p>
        </p:txBody>
      </p:sp>
      <p:pic>
        <p:nvPicPr>
          <p:cNvPr id="19459" name="Picture 2" descr="http://i3.x8.net/T/Q9w0_O.jpg"/>
          <p:cNvPicPr>
            <a:picLocks noChangeAspect="1" noChangeArrowheads="1"/>
          </p:cNvPicPr>
          <p:nvPr/>
        </p:nvPicPr>
        <p:blipFill>
          <a:blip r:embed="rId2"/>
          <a:srcRect l="1077" r="1077"/>
          <a:stretch>
            <a:fillRect/>
          </a:stretch>
        </p:blipFill>
        <p:spPr bwMode="auto">
          <a:xfrm>
            <a:off x="2143108" y="2928934"/>
            <a:ext cx="4968875" cy="358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214422"/>
            <a:ext cx="800105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Цели презентации: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1.Показать разнообразие животного мира Воронежской области;</a:t>
            </a:r>
            <a:b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Развитие творческих способностей и познавательного интереса дошкольника;</a:t>
            </a:r>
            <a:b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Формирование экологической культуры и мышления у дошкольника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71472" y="857232"/>
            <a:ext cx="3429024" cy="5391168"/>
          </a:xfrm>
        </p:spPr>
        <p:txBody>
          <a:bodyPr>
            <a:normAutofit lnSpcReduction="10000"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Воронежская область расположена в центре Русской равнины.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Ее территория находится в двух природных зонах – лесостепной и степной. </a:t>
            </a: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Благоприятный климат, разнообразие мест обитания (леса, степи, водоемы) способствовали расселению в области многих видов животных.</a:t>
            </a: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Сейчас здесь насчитывается более 10 тыс. видов насекомых, 70 видов млекопитающих, около 300 видов птиц и по 10 видов пресмыкающихся и земноводных.</a:t>
            </a:r>
          </a:p>
          <a:p>
            <a:endParaRPr lang="ru-RU" dirty="0"/>
          </a:p>
        </p:txBody>
      </p:sp>
      <p:pic>
        <p:nvPicPr>
          <p:cNvPr id="5" name="Picture 2" descr="C:\Users\пк\Pictures\q506itPusws\485_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43372" y="1285860"/>
            <a:ext cx="421484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2928966" cy="1500198"/>
          </a:xfrm>
        </p:spPr>
        <p:txBody>
          <a:bodyPr/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Животный мир Воронежской области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2285992"/>
            <a:ext cx="2743200" cy="3962408"/>
          </a:xfrm>
        </p:spPr>
        <p:txBody>
          <a:bodyPr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435 видов позвоночных животных: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u="sng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70 видов  млекопитающих,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290 видов  птиц,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56  видов рыб,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10 видов земноводных,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 видов пресмыкающихся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img1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643306" y="1000108"/>
            <a:ext cx="5111750" cy="459344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4000504"/>
            <a:ext cx="3598862" cy="19082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всей области в лесах встречается крупное животное – лось. Он питается травой, корой и ветками молодых деревьев. </a:t>
            </a:r>
            <a:r>
              <a:rPr lang="ru-RU" dirty="0">
                <a:solidFill>
                  <a:srgbClr val="002060"/>
                </a:solidFill>
                <a:latin typeface="+mn-lt"/>
                <a:cs typeface="+mn-cs"/>
              </a:rPr>
              <a:t/>
            </a:r>
            <a:br>
              <a:rPr lang="ru-RU" dirty="0">
                <a:solidFill>
                  <a:srgbClr val="002060"/>
                </a:solidFill>
                <a:latin typeface="+mn-lt"/>
                <a:cs typeface="+mn-cs"/>
              </a:rPr>
            </a:br>
            <a:endParaRPr lang="ru-RU" dirty="0">
              <a:latin typeface="+mn-lt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57752" y="4005263"/>
            <a:ext cx="3890961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Сильным животным является кабан. Страшное оружие самца – его клыки. Их ударом он может убить животное больше и сильнее себя.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00113" y="3500438"/>
            <a:ext cx="244792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ЛОСЬ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80063" y="3500438"/>
            <a:ext cx="216058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КАБАН</a:t>
            </a:r>
          </a:p>
        </p:txBody>
      </p:sp>
      <p:pic>
        <p:nvPicPr>
          <p:cNvPr id="12294" name="Содержимое 4" descr="http://www.ldjackson.net/wp-content/uploads/2011/01/MOOSE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76250"/>
            <a:ext cx="3608388" cy="2666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Содержимое 5" descr="http://img2.gorod.lv/images/news_item/pic/201120/big/Image033_1269095002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500042"/>
            <a:ext cx="3713189" cy="2643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9" descr="горноста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04813"/>
            <a:ext cx="3570288" cy="2376487"/>
          </a:xfrm>
          <a:prstGeom prst="rect">
            <a:avLst/>
          </a:prstGeom>
          <a:noFill/>
          <a:ln w="9525">
            <a:solidFill>
              <a:srgbClr val="669900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27088" y="3068638"/>
            <a:ext cx="2520950" cy="739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+mn-cs"/>
              </a:rPr>
              <a:t>ГОРНОСТАЙ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850" y="3716338"/>
            <a:ext cx="3527425" cy="252376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Горностай очень похож на ласку, но немного крупнее и имеет на хвосте черный кончик. Длина тела горностаев достигает 40 см, хвост около 12 см и весит он почти 250 г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4341" name="Picture 7" descr="выхухол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404813"/>
            <a:ext cx="3673475" cy="2439987"/>
          </a:xfrm>
          <a:prstGeom prst="rect">
            <a:avLst/>
          </a:prstGeom>
          <a:noFill/>
          <a:ln w="9525">
            <a:solidFill>
              <a:srgbClr val="669900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148263" y="3068638"/>
            <a:ext cx="295275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+mn-cs"/>
              </a:rPr>
              <a:t>ВЫХУХОЛЬ</a:t>
            </a:r>
            <a:endParaRPr lang="ru-RU" sz="2400" dirty="0"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6314" y="3644900"/>
            <a:ext cx="374649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Мех у выхухоли густой, бархатистый, очень прочный. Выхухоли практически слепы их глаза размером с булавочную головку, но они обладают развитым обонянием и осязанием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9" descr="выдр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3552825" cy="2808288"/>
          </a:xfrm>
          <a:prstGeom prst="rect">
            <a:avLst/>
          </a:prstGeom>
          <a:noFill/>
          <a:ln w="9525">
            <a:solidFill>
              <a:srgbClr val="669900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476375" y="3429000"/>
            <a:ext cx="1274763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+mn-cs"/>
              </a:rPr>
              <a:t>ВЫДРА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9750" y="4143381"/>
            <a:ext cx="3460746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Тело выдры покрывает гладкий мех. У  выдры сильные короткие лапы с перепонками между пальцами, которые облегчают передвижение в воде.</a:t>
            </a:r>
          </a:p>
        </p:txBody>
      </p:sp>
      <p:pic>
        <p:nvPicPr>
          <p:cNvPr id="13317" name="Picture 7" descr="боб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428604"/>
            <a:ext cx="3673475" cy="2801938"/>
          </a:xfrm>
          <a:prstGeom prst="rect">
            <a:avLst/>
          </a:prstGeom>
          <a:noFill/>
          <a:ln w="9525">
            <a:solidFill>
              <a:srgbClr val="6699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148263" y="3573463"/>
            <a:ext cx="223202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+mn-cs"/>
              </a:rPr>
              <a:t>БОБР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43438" y="4143381"/>
            <a:ext cx="4032250" cy="2632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водной средой связана вся жизнь бобра. Чтобы плавать зверьку было проще, на его задних лапках расположены перепонки, также помогает большой хвост. Бобры старательно строят плотину.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 descr="косул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2917825" cy="2592388"/>
          </a:xfrm>
          <a:prstGeom prst="rect">
            <a:avLst/>
          </a:prstGeom>
          <a:noFill/>
          <a:ln w="9525">
            <a:solidFill>
              <a:srgbClr val="669900"/>
            </a:solidFill>
            <a:miter lim="800000"/>
            <a:headEnd/>
            <a:tailEnd/>
          </a:ln>
        </p:spPr>
      </p:pic>
      <p:pic>
        <p:nvPicPr>
          <p:cNvPr id="15363" name="Рисунок 3" descr="e77a26dfd71631bd6f52226c0e2537c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428604"/>
            <a:ext cx="321471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68313" y="3141663"/>
            <a:ext cx="2879725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+mn-cs"/>
              </a:rPr>
              <a:t>КОСУЛЯ</a:t>
            </a:r>
            <a:endParaRPr lang="ru-RU" sz="2400" dirty="0"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850" y="3716339"/>
            <a:ext cx="3743325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косуль тупая мордочка и совсем короткий хвост. Под хвостом светлая шерсть. Почуяв опасность, косули высоко задирают хвост, белое пятнышко хорошо видно бегущим сзади. Охотники называют это пятно белым зеркалом.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8625" y="3357563"/>
            <a:ext cx="237648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+mn-cs"/>
              </a:rPr>
              <a:t>СУСЛИК</a:t>
            </a:r>
            <a:endParaRPr lang="ru-RU" sz="2400" dirty="0"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59338" y="3860800"/>
            <a:ext cx="3600450" cy="28623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Очень часто можно увидеть суслика замёршего у входа в свою норку. Суслик стоит на задних лапках, словно столбик или каменное изваяние. Но стоит приблизиться к нему, как над степью разнесется тревожный свист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7" descr="лис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2565400"/>
            <a:ext cx="2960679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187450" y="260350"/>
            <a:ext cx="6121400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70C0"/>
                </a:solidFill>
                <a:latin typeface="+mn-lt"/>
                <a:cs typeface="+mn-cs"/>
              </a:rPr>
              <a:t>В наших лесах водятся благородные и пятнистые олени, волки, лисицы, белки.</a:t>
            </a:r>
          </a:p>
        </p:txBody>
      </p:sp>
      <p:pic>
        <p:nvPicPr>
          <p:cNvPr id="16388" name="Содержимое 5" descr="http://statics.photodom.com/photos/2007/10/09/517017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1863" y="2565400"/>
            <a:ext cx="2592387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Содержимое 4" descr="http://img1.liveinternet.ru/images/attach/c/1/51/235/51235459_1258328463_13.jpg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4500570"/>
            <a:ext cx="2019300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</TotalTime>
  <Words>463</Words>
  <Application>Microsoft Office PowerPoint</Application>
  <PresentationFormat>Экран (4:3)</PresentationFormat>
  <Paragraphs>49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Calibri</vt:lpstr>
      <vt:lpstr>Constantia</vt:lpstr>
      <vt:lpstr>Times New Roman</vt:lpstr>
      <vt:lpstr>Wingdings</vt:lpstr>
      <vt:lpstr>Wingdings 2</vt:lpstr>
      <vt:lpstr>Поток</vt:lpstr>
      <vt:lpstr>Животный мир  Края Воронежского </vt:lpstr>
      <vt:lpstr>Презентация PowerPoint</vt:lpstr>
      <vt:lpstr>Презентация PowerPoint</vt:lpstr>
      <vt:lpstr>Животный мир Воронежской области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Кассир</dc:creator>
  <cp:lastModifiedBy>User</cp:lastModifiedBy>
  <cp:revision>8</cp:revision>
  <dcterms:created xsi:type="dcterms:W3CDTF">2020-04-04T04:31:14Z</dcterms:created>
  <dcterms:modified xsi:type="dcterms:W3CDTF">2022-10-20T08:51:47Z</dcterms:modified>
</cp:coreProperties>
</file>