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0" r:id="rId9"/>
    <p:sldId id="271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99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49BDD-EF3C-4B42-8624-A88DEC81A671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9B33E-723B-4092-86F0-F364492A80D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49BDD-EF3C-4B42-8624-A88DEC81A671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9B33E-723B-4092-86F0-F364492A80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49BDD-EF3C-4B42-8624-A88DEC81A671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9B33E-723B-4092-86F0-F364492A80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49BDD-EF3C-4B42-8624-A88DEC81A671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9B33E-723B-4092-86F0-F364492A80D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49BDD-EF3C-4B42-8624-A88DEC81A671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9B33E-723B-4092-86F0-F364492A80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49BDD-EF3C-4B42-8624-A88DEC81A671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9B33E-723B-4092-86F0-F364492A80D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49BDD-EF3C-4B42-8624-A88DEC81A671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9B33E-723B-4092-86F0-F364492A80D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49BDD-EF3C-4B42-8624-A88DEC81A671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9B33E-723B-4092-86F0-F364492A80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49BDD-EF3C-4B42-8624-A88DEC81A671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9B33E-723B-4092-86F0-F364492A80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49BDD-EF3C-4B42-8624-A88DEC81A671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9B33E-723B-4092-86F0-F364492A80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49BDD-EF3C-4B42-8624-A88DEC81A671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9B33E-723B-4092-86F0-F364492A80D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FD49BDD-EF3C-4B42-8624-A88DEC81A671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FF9B33E-723B-4092-86F0-F364492A80D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908720"/>
            <a:ext cx="5723468" cy="3600399"/>
          </a:xfrm>
        </p:spPr>
        <p:txBody>
          <a:bodyPr>
            <a:normAutofit fontScale="90000"/>
          </a:bodyPr>
          <a:lstStyle/>
          <a:p>
            <a:pPr marL="182880" indent="0">
              <a:buNone/>
            </a:pPr>
            <a:r>
              <a:rPr lang="ru-RU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Развитие познавательной мотивации у дошкольников </a:t>
            </a:r>
            <a:endParaRPr lang="ru-RU" sz="5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562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4979" y="1124744"/>
            <a:ext cx="6254044" cy="45365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Основная задача</a:t>
            </a:r>
            <a:br>
              <a:rPr lang="ru-RU" sz="32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предоставление ребенку возможность самостоятельно выбирать сферу приложения умственных усилий, ставить себе цель и находить собственные способы ее осуществления.</a:t>
            </a:r>
            <a:br>
              <a:rPr lang="ru-RU" sz="3200" b="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829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980728"/>
            <a:ext cx="6254044" cy="3925874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Коммуникативные ситуации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> </a:t>
            </a:r>
            <a:br>
              <a:rPr lang="ru-RU" dirty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-индивидуальные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-групповые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771250"/>
            <a:ext cx="4716016" cy="29405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833210"/>
            <a:ext cx="3107062" cy="3878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76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4979" y="764704"/>
            <a:ext cx="6254044" cy="5328592"/>
          </a:xfrm>
        </p:spPr>
        <p:txBody>
          <a:bodyPr>
            <a:noAutofit/>
          </a:bodyPr>
          <a:lstStyle/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</a:t>
            </a:r>
            <a:r>
              <a:rPr lang="ru-RU" sz="26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принципы:</a:t>
            </a:r>
            <a:br>
              <a:rPr lang="ru-RU" sz="26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. Эмоциональная   вовлеченность взрослого в познавательную деятельность (ПД).  </a:t>
            </a:r>
            <a:br>
              <a:rPr lang="ru-RU" sz="26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2. Стимуляция  любознательности ребенка.  </a:t>
            </a:r>
            <a:br>
              <a:rPr lang="ru-RU" sz="26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3. Передача инициативы от взрослого ребенку.  </a:t>
            </a:r>
            <a:br>
              <a:rPr lang="ru-RU" sz="26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4. Безоценочность.    </a:t>
            </a:r>
            <a:br>
              <a:rPr lang="ru-RU" sz="26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5. Поддержка детской активности, исследовательского интереса и любопытства </a:t>
            </a:r>
            <a:endParaRPr lang="ru-RU" sz="26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567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8640"/>
            <a:ext cx="4392488" cy="32943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284984"/>
            <a:ext cx="4512502" cy="33843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1215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4320480" cy="32403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3284984"/>
            <a:ext cx="4997698" cy="33317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01300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4968552" cy="33123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501008"/>
            <a:ext cx="5117355" cy="30704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8775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4860541" cy="32403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3068960"/>
            <a:ext cx="4800534" cy="36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85165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182880" indent="0">
              <a:buNone/>
            </a:pP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874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4979" y="1628800"/>
            <a:ext cx="6254044" cy="338437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Становление мотивационной сферы ребенка является основополагающей проблемой психологии развития.</a:t>
            </a:r>
          </a:p>
        </p:txBody>
      </p:sp>
    </p:spTree>
    <p:extLst>
      <p:ext uri="{BB962C8B-B14F-4D97-AF65-F5344CB8AC3E}">
        <p14:creationId xmlns:p14="http://schemas.microsoft.com/office/powerpoint/2010/main" val="199231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i="1" u="sng" dirty="0">
                <a:solidFill>
                  <a:srgbClr val="FF0000"/>
                </a:solidFill>
              </a:rPr>
              <a:t>Дошкольный </a:t>
            </a:r>
            <a:r>
              <a:rPr lang="ru-RU" sz="4000" i="1" u="sng" dirty="0" smtClean="0">
                <a:solidFill>
                  <a:srgbClr val="FF0000"/>
                </a:solidFill>
              </a:rPr>
              <a:t>возраст-</a:t>
            </a:r>
            <a:br>
              <a:rPr lang="ru-RU" sz="4000" i="1" u="sng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 </a:t>
            </a:r>
            <a:r>
              <a:rPr lang="ru-RU" sz="4000" b="0" i="1" dirty="0">
                <a:solidFill>
                  <a:srgbClr val="FF0000"/>
                </a:solidFill>
              </a:rPr>
              <a:t>это период наиболее интенсивного формирования мотивационной сферы.</a:t>
            </a:r>
            <a:br>
              <a:rPr lang="ru-RU" sz="4000" b="0" i="1" dirty="0">
                <a:solidFill>
                  <a:srgbClr val="FF0000"/>
                </a:solidFill>
              </a:rPr>
            </a:br>
            <a:endParaRPr lang="ru-RU" sz="4000" b="0" i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59" y="3284984"/>
            <a:ext cx="4860423" cy="3301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14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3848640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воспитания -  </a:t>
            </a:r>
            <a:r>
              <a:rPr lang="ru-RU" sz="4400" b="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развивать   стремление к познанию, закрепить его, дать ему возможность перерасти в привычку, а затем в потребность.</a:t>
            </a:r>
            <a:br>
              <a:rPr lang="ru-RU" sz="4400" b="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400" b="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31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836712"/>
            <a:ext cx="6367383" cy="5328592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sz="4000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Методическими рекомендациями:</a:t>
            </a:r>
            <a:br>
              <a:rPr lang="ru-RU" sz="4000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3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300" b="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Поддерживать возникающее у ребёнка желание задавать вопросы.</a:t>
            </a:r>
            <a:br>
              <a:rPr lang="ru-RU" sz="3300" b="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300" b="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Стимулировать  проявление познавательного интереса.  </a:t>
            </a:r>
            <a:br>
              <a:rPr lang="ru-RU" sz="3300" b="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300" b="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Поддерживать познавательную потребность у ребёнка.  </a:t>
            </a:r>
            <a:br>
              <a:rPr lang="ru-RU" sz="3300" b="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300" b="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 Используем безоценочность.</a:t>
            </a:r>
            <a:r>
              <a:rPr lang="ru-RU" b="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186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4979" y="476672"/>
            <a:ext cx="6254044" cy="55446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100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Понятие познавательной мотивации внутренне связано с другими, смежными понятиями, среди которых можно выделить:</a:t>
            </a:r>
            <a:br>
              <a:rPr lang="ru-RU" sz="3100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познавательный интерес</a:t>
            </a:r>
            <a:br>
              <a:rPr lang="ru-RU" sz="3200" b="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познавательную деятельность  </a:t>
            </a:r>
            <a:br>
              <a:rPr lang="ru-RU" sz="3200" b="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познавательную активность</a:t>
            </a:r>
            <a:br>
              <a:rPr lang="ru-RU" sz="3200" b="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любознательность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i="1" dirty="0">
                <a:latin typeface="Times New Roman" pitchFamily="18" charset="0"/>
                <a:cs typeface="Times New Roman" pitchFamily="18" charset="0"/>
              </a:rPr>
            </a:b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69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548680"/>
            <a:ext cx="5966012" cy="34218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функции</a:t>
            </a:r>
            <a:r>
              <a:rPr lang="ru-RU" dirty="0"/>
              <a:t/>
            </a:r>
            <a:br>
              <a:rPr lang="ru-RU" dirty="0"/>
            </a:br>
            <a:r>
              <a:rPr lang="ru-RU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-побуждающая   </a:t>
            </a:r>
            <a:br>
              <a:rPr lang="ru-RU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смыслообразующая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>
                <a:latin typeface="Times New Roman" pitchFamily="18" charset="0"/>
                <a:cs typeface="Times New Roman" pitchFamily="18" charset="0"/>
              </a:rPr>
            </a:b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429000"/>
            <a:ext cx="4392488" cy="3148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50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4536504" cy="302433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780928"/>
            <a:ext cx="5022056" cy="3766542"/>
          </a:xfrm>
        </p:spPr>
      </p:pic>
    </p:spTree>
    <p:extLst>
      <p:ext uri="{BB962C8B-B14F-4D97-AF65-F5344CB8AC3E}">
        <p14:creationId xmlns:p14="http://schemas.microsoft.com/office/powerpoint/2010/main" val="73467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3835"/>
            <a:ext cx="5652628" cy="37684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5290" y="3201943"/>
            <a:ext cx="4834603" cy="36259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41304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45</TotalTime>
  <Words>63</Words>
  <Application>Microsoft Office PowerPoint</Application>
  <PresentationFormat>Экран (4:3)</PresentationFormat>
  <Paragraphs>11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Воздушный поток</vt:lpstr>
      <vt:lpstr> Развитие познавательной мотивации у дошкольников </vt:lpstr>
      <vt:lpstr>Становление мотивационной сферы ребенка является основополагающей проблемой психологии развития.</vt:lpstr>
      <vt:lpstr>Дошкольный возраст-  это период наиболее интенсивного формирования мотивационной сферы. </vt:lpstr>
      <vt:lpstr>Цель воспитания -  развивать   стремление к познанию, закрепить его, дать ему возможность перерасти в привычку, а затем в потребность. </vt:lpstr>
      <vt:lpstr>Методическими рекомендациями: 1. Поддерживать возникающее у ребёнка желание задавать вопросы. 2. Стимулировать  проявление познавательного интереса.   3. Поддерживать познавательную потребность у ребёнка.   4. Используем безоценочность. </vt:lpstr>
      <vt:lpstr>Понятие познавательной мотивации внутренне связано с другими, смежными понятиями, среди которых можно выделить: - познавательный интерес - познавательную деятельность   - познавательную активность - любознательность </vt:lpstr>
      <vt:lpstr>Основные функции -побуждающая    -смыслообразующая </vt:lpstr>
      <vt:lpstr>Презентация PowerPoint</vt:lpstr>
      <vt:lpstr>Презентация PowerPoint</vt:lpstr>
      <vt:lpstr>Основная задача предоставление ребенку возможность самостоятельно выбирать сферу приложения умственных усилий, ставить себе цель и находить собственные способы ее осуществления. </vt:lpstr>
      <vt:lpstr>Коммуникативные ситуации   -индивидуальные  -групповые   </vt:lpstr>
      <vt:lpstr>   Основные принципы:  1. Эмоциональная   вовлеченность взрослого в познавательную деятельность (ПД).   2. Стимуляция  любознательности ребенка.   3. Передача инициативы от взрослого ребенку.   4. Безоценочность.     5. Поддержка детской активности, исследовательского интереса и любопытства 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познавательной мотивации у дошкольников</dc:title>
  <dc:creator>Мазай</dc:creator>
  <cp:lastModifiedBy>Мазай</cp:lastModifiedBy>
  <cp:revision>5</cp:revision>
  <dcterms:created xsi:type="dcterms:W3CDTF">2019-10-28T17:33:56Z</dcterms:created>
  <dcterms:modified xsi:type="dcterms:W3CDTF">2019-10-28T18:19:45Z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917824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