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57" r:id="rId4"/>
    <p:sldId id="256" r:id="rId5"/>
    <p:sldId id="259" r:id="rId6"/>
    <p:sldId id="25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CE582-1742-46B0-B5E7-0BA772D83C82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E0E9C-A94F-471B-AC56-3574141923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255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CE582-1742-46B0-B5E7-0BA772D83C82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E0E9C-A94F-471B-AC56-3574141923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6443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CE582-1742-46B0-B5E7-0BA772D83C82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E0E9C-A94F-471B-AC56-3574141923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479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CE582-1742-46B0-B5E7-0BA772D83C82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E0E9C-A94F-471B-AC56-3574141923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8409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CE582-1742-46B0-B5E7-0BA772D83C82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E0E9C-A94F-471B-AC56-3574141923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836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CE582-1742-46B0-B5E7-0BA772D83C82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E0E9C-A94F-471B-AC56-3574141923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2225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CE582-1742-46B0-B5E7-0BA772D83C82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E0E9C-A94F-471B-AC56-3574141923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416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CE582-1742-46B0-B5E7-0BA772D83C82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E0E9C-A94F-471B-AC56-3574141923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412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CE582-1742-46B0-B5E7-0BA772D83C82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E0E9C-A94F-471B-AC56-3574141923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449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CE582-1742-46B0-B5E7-0BA772D83C82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E0E9C-A94F-471B-AC56-3574141923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678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CE582-1742-46B0-B5E7-0BA772D83C82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E0E9C-A94F-471B-AC56-3574141923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1896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CE582-1742-46B0-B5E7-0BA772D83C82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E0E9C-A94F-471B-AC56-3574141923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982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www.culture.ru/storage/images/3570e360014ce66edcdc1dbb0a6a04ca/5dc8e9f0a84c9073716522122c0a433d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99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822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Уважаемые родители! Предлагаю вам две игры. Они помогут вашим детям лучше запомнить, как выглядят некоторые </a:t>
            </a:r>
            <a:r>
              <a:rPr lang="ru-RU" sz="2000" dirty="0"/>
              <a:t>р</a:t>
            </a:r>
            <a:r>
              <a:rPr lang="ru-RU" sz="2000" dirty="0" smtClean="0"/>
              <a:t>усские народные инструменты, их названия и способы игры на них.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                                                  С уважением, музыкальный руководитель            Костюкова Н.С.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641108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b="1" dirty="0" smtClean="0"/>
              <a:t/>
            </a:r>
            <a:br>
              <a:rPr lang="ru-RU" sz="6600" b="1" dirty="0" smtClean="0"/>
            </a:br>
            <a:r>
              <a:rPr lang="ru-RU" sz="6600" b="1" dirty="0"/>
              <a:t/>
            </a:r>
            <a:br>
              <a:rPr lang="ru-RU" sz="6600" b="1" dirty="0"/>
            </a:br>
            <a:r>
              <a:rPr lang="ru-RU" sz="6600" b="1" dirty="0" smtClean="0"/>
              <a:t/>
            </a:r>
            <a:br>
              <a:rPr lang="ru-RU" sz="6600" b="1" dirty="0" smtClean="0"/>
            </a:br>
            <a:r>
              <a:rPr lang="ru-RU" sz="6600" b="1" dirty="0"/>
              <a:t/>
            </a:r>
            <a:br>
              <a:rPr lang="ru-RU" sz="6600" b="1" dirty="0"/>
            </a:br>
            <a:r>
              <a:rPr lang="ru-RU" sz="6600" b="1" dirty="0" smtClean="0"/>
              <a:t/>
            </a:r>
            <a:br>
              <a:rPr lang="ru-RU" sz="6600" b="1" dirty="0" smtClean="0"/>
            </a:br>
            <a:r>
              <a:rPr lang="ru-RU" sz="6600" b="1" dirty="0" smtClean="0"/>
              <a:t>Найдите нужный инструмент.</a:t>
            </a:r>
            <a:endParaRPr lang="ru-RU" sz="6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214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2.wp.com/image.jimcdn.com/app/cms/image/transf/none/path/s80c3546b72d85819/image/i82b8be35e595e3a2/version/1364482488/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928992" cy="5876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680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b="1" dirty="0" smtClean="0"/>
              <a:t>   Назови инструменты.</a:t>
            </a:r>
          </a:p>
          <a:p>
            <a:pPr marL="0" indent="0">
              <a:buNone/>
            </a:pPr>
            <a:r>
              <a:rPr lang="ru-RU" sz="6000" b="1" dirty="0" smtClean="0"/>
              <a:t>Покажи жестами, как на них играть.</a:t>
            </a:r>
          </a:p>
        </p:txBody>
      </p:sp>
    </p:spTree>
    <p:extLst>
      <p:ext uri="{BB962C8B-B14F-4D97-AF65-F5344CB8AC3E}">
        <p14:creationId xmlns:p14="http://schemas.microsoft.com/office/powerpoint/2010/main" val="17245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cbs-selkup.ru/files/img1_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132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9689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51</Words>
  <Application>Microsoft Office PowerPoint</Application>
  <PresentationFormat>Экран (4:3)</PresentationFormat>
  <Paragraphs>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     Найдите нужный инструмент.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Hewlett Packard</dc:creator>
  <cp:lastModifiedBy>Hewlett Packard</cp:lastModifiedBy>
  <cp:revision>6</cp:revision>
  <dcterms:created xsi:type="dcterms:W3CDTF">2020-04-12T16:27:36Z</dcterms:created>
  <dcterms:modified xsi:type="dcterms:W3CDTF">2020-04-13T10:59:39Z</dcterms:modified>
</cp:coreProperties>
</file>