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5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196752"/>
            <a:ext cx="7772400" cy="1470025"/>
          </a:xfrm>
        </p:spPr>
        <p:txBody>
          <a:bodyPr>
            <a:noAutofit/>
          </a:bodyPr>
          <a:lstStyle/>
          <a:p>
            <a:r>
              <a:rPr lang="ru-RU" sz="6600" dirty="0" smtClean="0">
                <a:solidFill>
                  <a:schemeClr val="accent2">
                    <a:lumMod val="50000"/>
                  </a:schemeClr>
                </a:solidFill>
              </a:rPr>
              <a:t>Сказка</a:t>
            </a:r>
            <a:endParaRPr lang="ru-RU" sz="6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2708920"/>
            <a:ext cx="6400800" cy="1752600"/>
          </a:xfrm>
        </p:spPr>
        <p:txBody>
          <a:bodyPr>
            <a:normAutofit/>
          </a:bodyPr>
          <a:lstStyle/>
          <a:p>
            <a:r>
              <a:rPr lang="ru-RU" sz="8800" dirty="0" smtClean="0">
                <a:solidFill>
                  <a:srgbClr val="7030A0"/>
                </a:solidFill>
              </a:rPr>
              <a:t>«Теремок»</a:t>
            </a:r>
            <a:endParaRPr lang="ru-RU" sz="88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8974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User\Desktop\Без названия (5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90708"/>
            <a:ext cx="5976664" cy="6476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0503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88964"/>
            <a:ext cx="5904656" cy="6369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8982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Без названия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3330" y="836712"/>
            <a:ext cx="7059069" cy="5140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7173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Без названи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980728"/>
            <a:ext cx="8019333" cy="4997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6159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Без названия (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047934"/>
            <a:ext cx="7330880" cy="4901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4398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Без названия (4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063657"/>
            <a:ext cx="6480720" cy="4975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3727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61330"/>
            <a:ext cx="6480720" cy="6010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5511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images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52571"/>
            <a:ext cx="6552728" cy="6035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45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images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657967"/>
            <a:ext cx="7128792" cy="5684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1304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esktop\Без названия (8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620688"/>
            <a:ext cx="5616624" cy="5787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0777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Desktop\Без названия (7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764704"/>
            <a:ext cx="7200800" cy="5328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5651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4</Words>
  <Application>Microsoft Office PowerPoint</Application>
  <PresentationFormat>Экран (4:3)</PresentationFormat>
  <Paragraphs>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Сказка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Чтение художественной литературы</dc:title>
  <dc:creator>User</dc:creator>
  <cp:lastModifiedBy>User</cp:lastModifiedBy>
  <cp:revision>6</cp:revision>
  <dcterms:created xsi:type="dcterms:W3CDTF">2019-05-23T10:06:49Z</dcterms:created>
  <dcterms:modified xsi:type="dcterms:W3CDTF">2019-10-14T11:17:25Z</dcterms:modified>
</cp:coreProperties>
</file>