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2" r:id="rId3"/>
    <p:sldId id="263" r:id="rId4"/>
    <p:sldId id="257" r:id="rId5"/>
    <p:sldId id="258" r:id="rId6"/>
    <p:sldId id="262" r:id="rId7"/>
    <p:sldId id="264" r:id="rId8"/>
    <p:sldId id="269" r:id="rId9"/>
    <p:sldId id="270" r:id="rId10"/>
    <p:sldId id="265" r:id="rId11"/>
    <p:sldId id="266" r:id="rId12"/>
    <p:sldId id="27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2D5F982-7ACF-474B-84A1-F6A560D1F12B}">
          <p14:sldIdLst>
            <p14:sldId id="256"/>
            <p14:sldId id="272"/>
            <p14:sldId id="263"/>
            <p14:sldId id="257"/>
            <p14:sldId id="258"/>
            <p14:sldId id="262"/>
            <p14:sldId id="264"/>
            <p14:sldId id="269"/>
            <p14:sldId id="270"/>
            <p14:sldId id="265"/>
            <p14:sldId id="266"/>
            <p14:sldId id="271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202"/>
    <a:srgbClr val="A52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73265" autoAdjust="0"/>
  </p:normalViewPr>
  <p:slideViewPr>
    <p:cSldViewPr>
      <p:cViewPr varScale="1">
        <p:scale>
          <a:sx n="54" d="100"/>
          <a:sy n="54" d="100"/>
        </p:scale>
        <p:origin x="186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16" y="-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D4C0E-CDDC-40AC-8656-9A43998651E4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04281-8425-4EB8-867C-3A83B0E7E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27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СПИД не даром называют чумой XXI века. Процент заболевших неуклонно растет, а врачи до сих пор не могут предложить ни одного более или менее действенного лекарства. Заболевание СПИДом принимает характер эпидемии, грозящей унести еще сотни или даже тысячи жизней.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Первые публикации о возбудителе нового заболевания, связанного с тяжелым расстройством иммунной системы человека, появились в мае 1983 года. Специалисты лабораторий Люка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Монтанье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из Института Пастера в Париже и Роберта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Галло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из Национального института рака в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Бетесде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(США) под двумя разными названиями описали один и тот же вирус, вызывающий СПИД. В течение последующих двух лет в США, Великобритании, Японии выделили еще несколько вирусов СПИДа, а в 1986 году было решено использовать для их обозначения аббревиатуру "ВИЧ".</a:t>
            </a:r>
          </a:p>
          <a:p>
            <a:endParaRPr lang="ru-RU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ВИЧ (вирус иммунодефицита человека) - вирус, вызывающий СПИД. Он поражает иммунную систему человека и лишает его способности сопротивляться инфекционным заболеваниям. В настоящее время выявлено несколько разновидностей ВИЧ. Наиболее часто встречающиеся ВИЧ-1 и ВИЧ-2 (распространенный преимущественно на африканском континенте).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ВИЧ-инфекция - неизлечимое, длительно протекающее инфекционное заболевание, при котором поражается и медленно разрушается иммунная (защитная) система человека, с неизбежным смертельным исходом. В течении болезни выделяют несколько стадий. СПИД - последняя (терминальная) стадия ВИЧ-инфекции.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СПИД (синдром приобретенного иммунодефицита) - терминальная стадия ВИЧ-инфекции, наступающая через весьма длительный период от момента заражения вирусом (7-10 лет). Характеризуется резким угнетенным или полным отсутствием защитных сил организма, в результате чего у больного развиваются многочисленные инфекционные заболевания и злокачественные опухоли. Поражения органов и систем носят необратимый характер, проводимое лечение является малоэффективным, и больной погибает в течение нескольких месяцев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4281-8425-4EB8-867C-3A83B0E7E0A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60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4281-8425-4EB8-867C-3A83B0E7E0A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30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Всемирный</a:t>
            </a:r>
            <a:r>
              <a:rPr lang="ru-RU" baseline="0" dirty="0" smtClean="0"/>
              <a:t> день борьбы со СПИДом впервые  отмечался 1 декабря 1988 года  после того, как на встрече министров здравоохранения всех стран прозвучал призыв к социальной терпимости и расширению обмена информацией по ВИЧ/СПИДу.</a:t>
            </a:r>
          </a:p>
          <a:p>
            <a:r>
              <a:rPr lang="ru-RU" baseline="0" dirty="0" smtClean="0"/>
              <a:t>Организованные усилия направлены на укрепление общественной поддержки программ профилактики распространения ВИЧ/СПИД, на организацию обучения и предоставления информации по всем аспектам ВИЧ/СПИД. </a:t>
            </a:r>
          </a:p>
          <a:p>
            <a:r>
              <a:rPr lang="ru-RU" baseline="0" dirty="0" smtClean="0"/>
              <a:t>Символом борьбы со СПИД является красная ленточка. Эта ленточка как символ понимания СПИДа, была задумана весной 1991г. Её идея принадлежит художнику Франку Муру.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4281-8425-4EB8-867C-3A83B0E7E0A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97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4281-8425-4EB8-867C-3A83B0E7E0A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41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 сожалению на сегодняшний день вакцину или прививку,</a:t>
            </a:r>
            <a:r>
              <a:rPr lang="ru-RU" baseline="0" dirty="0" smtClean="0"/>
              <a:t> которые гарантированно защитили бы от ВИЧ, ещё не создали.</a:t>
            </a:r>
            <a:r>
              <a:rPr lang="ru-RU" dirty="0" smtClean="0"/>
              <a:t> ВИЧ-инфекция – это хроническое заболевание.  Лечение ВИЧ не дает вирусу развиваться.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4281-8425-4EB8-867C-3A83B0E7E0A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78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780928"/>
            <a:ext cx="5488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СПИД – чума ХХ века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13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28/1305840/slides/slide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45" y="260648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6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28/1305840/slides/slide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07" y="332656"/>
            <a:ext cx="8375265" cy="617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7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ds04.infourok.ru/uploads/ex/0c8b/0001932a-4d60561d/img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2" y="24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660232" y="404664"/>
            <a:ext cx="2057400" cy="77876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ВЫВОД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6084168" y="1196752"/>
            <a:ext cx="2952328" cy="5328592"/>
          </a:xfrm>
        </p:spPr>
        <p:txBody>
          <a:bodyPr/>
          <a:lstStyle/>
          <a:p>
            <a:r>
              <a:rPr lang="ru-RU" sz="1800" dirty="0" smtClean="0">
                <a:solidFill>
                  <a:srgbClr val="FFC000"/>
                </a:solidFill>
              </a:rPr>
              <a:t>СПИД – опасное и коварное заболевание, которое вызывается вирусом иммунодефицита</a:t>
            </a:r>
          </a:p>
          <a:p>
            <a:r>
              <a:rPr lang="ru-RU" sz="1800" dirty="0" smtClean="0">
                <a:solidFill>
                  <a:srgbClr val="FFC000"/>
                </a:solidFill>
              </a:rPr>
              <a:t>СПИД распространяется из-за нашего невежества, а также нежелания изменить нормы своего поведения</a:t>
            </a:r>
          </a:p>
          <a:p>
            <a:r>
              <a:rPr lang="ru-RU" sz="1800" dirty="0" smtClean="0">
                <a:solidFill>
                  <a:srgbClr val="FFC000"/>
                </a:solidFill>
              </a:rPr>
              <a:t>Лозунг «Не погибни из-за невежества!» должен стать нормой жизни для каждого человека!</a:t>
            </a:r>
          </a:p>
          <a:p>
            <a:endParaRPr lang="ru-RU" dirty="0"/>
          </a:p>
        </p:txBody>
      </p:sp>
      <p:pic>
        <p:nvPicPr>
          <p:cNvPr id="17413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7" b="4917"/>
          <a:stretch>
            <a:fillRect/>
          </a:stretch>
        </p:blipFill>
        <p:spPr bwMode="auto">
          <a:xfrm>
            <a:off x="457200" y="457200"/>
            <a:ext cx="5482952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5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ourologia.ru/wp-content/uploads/2017/05/V-chem-otlichiya-VICH-ot-SPID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53" y="1556792"/>
            <a:ext cx="883805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11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pofr\Downloads\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9633"/>
            <a:ext cx="8208912" cy="654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75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f.ppt-online.org/files/slide/i/IRkW7tobQsAnrCYPLw93OpNGVcDT4JdZSEqxH1/slid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" y="16091"/>
            <a:ext cx="9122545" cy="684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6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kranews.com/upload/news/2016/11/26/5839b724be5a8-image_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8836"/>
            <a:ext cx="8712968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4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81000"/>
            <a:ext cx="888682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93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pofr\Downloads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1296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3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pofr\Downloads\iHPP198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03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pofr\Downloads\zar_b_gep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341"/>
            <a:ext cx="9556067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88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453</Words>
  <Application>Microsoft Office PowerPoint</Application>
  <PresentationFormat>Экран (4:3)</PresentationFormat>
  <Paragraphs>20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Шукшина</dc:creator>
  <cp:lastModifiedBy>Анна Шукшина</cp:lastModifiedBy>
  <cp:revision>17</cp:revision>
  <dcterms:created xsi:type="dcterms:W3CDTF">2018-11-25T19:04:19Z</dcterms:created>
  <dcterms:modified xsi:type="dcterms:W3CDTF">2022-10-20T18:20:04Z</dcterms:modified>
</cp:coreProperties>
</file>